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8" r:id="rId3"/>
    <p:sldMasterId id="2147483688" r:id="rId4"/>
  </p:sldMasterIdLst>
  <p:notesMasterIdLst>
    <p:notesMasterId r:id="rId33"/>
  </p:notesMasterIdLst>
  <p:sldIdLst>
    <p:sldId id="261" r:id="rId5"/>
    <p:sldId id="300" r:id="rId6"/>
    <p:sldId id="314" r:id="rId7"/>
    <p:sldId id="422" r:id="rId8"/>
    <p:sldId id="410" r:id="rId9"/>
    <p:sldId id="412" r:id="rId10"/>
    <p:sldId id="413" r:id="rId11"/>
    <p:sldId id="421" r:id="rId12"/>
    <p:sldId id="383" r:id="rId13"/>
    <p:sldId id="409" r:id="rId14"/>
    <p:sldId id="423" r:id="rId15"/>
    <p:sldId id="415" r:id="rId16"/>
    <p:sldId id="416" r:id="rId17"/>
    <p:sldId id="417" r:id="rId18"/>
    <p:sldId id="418" r:id="rId19"/>
    <p:sldId id="419" r:id="rId20"/>
    <p:sldId id="405" r:id="rId21"/>
    <p:sldId id="301" r:id="rId22"/>
    <p:sldId id="302" r:id="rId23"/>
    <p:sldId id="303" r:id="rId24"/>
    <p:sldId id="304" r:id="rId25"/>
    <p:sldId id="305" r:id="rId26"/>
    <p:sldId id="631" r:id="rId27"/>
    <p:sldId id="632" r:id="rId28"/>
    <p:sldId id="633" r:id="rId29"/>
    <p:sldId id="258" r:id="rId30"/>
    <p:sldId id="286" r:id="rId31"/>
    <p:sldId id="280" r:id="rId32"/>
  </p:sldIdLst>
  <p:sldSz cx="12192000" cy="6858000"/>
  <p:notesSz cx="6858000" cy="9144000"/>
  <p:custShowLst>
    <p:custShow name="Custom Show 1" id="0">
      <p:sldLst>
        <p:sld r:id="rId7"/>
        <p:sld r:id="rId8"/>
        <p:sld r:id="rId9"/>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3937" autoAdjust="0"/>
    <p:restoredTop sz="86395"/>
  </p:normalViewPr>
  <p:slideViewPr>
    <p:cSldViewPr snapToGrid="0">
      <p:cViewPr varScale="1">
        <p:scale>
          <a:sx n="79" d="100"/>
          <a:sy n="79" d="100"/>
        </p:scale>
        <p:origin x="224" y="856"/>
      </p:cViewPr>
      <p:guideLst/>
    </p:cSldViewPr>
  </p:slideViewPr>
  <p:outlineViewPr>
    <p:cViewPr>
      <p:scale>
        <a:sx n="33" d="100"/>
        <a:sy n="33" d="100"/>
      </p:scale>
      <p:origin x="0" y="-63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5.5105034311569802E-2"/>
          <c:y val="5.4347290388732435E-2"/>
          <c:w val="0.76759362070027803"/>
          <c:h val="0.82955924265755032"/>
        </c:manualLayout>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2D4-4F42-BE79-65FD2A22E625}"/>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72D4-4F42-BE79-65FD2A22E625}"/>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72D4-4F42-BE79-65FD2A22E625}"/>
            </c:ext>
          </c:extLst>
        </c:ser>
        <c:dLbls>
          <c:showLegendKey val="0"/>
          <c:showVal val="0"/>
          <c:showCatName val="0"/>
          <c:showSerName val="0"/>
          <c:showPercent val="0"/>
          <c:showBubbleSize val="0"/>
        </c:dLbls>
        <c:gapWidth val="150"/>
        <c:axId val="54559104"/>
        <c:axId val="54560640"/>
      </c:barChart>
      <c:catAx>
        <c:axId val="54559104"/>
        <c:scaling>
          <c:orientation val="minMax"/>
        </c:scaling>
        <c:delete val="0"/>
        <c:axPos val="b"/>
        <c:numFmt formatCode="General" sourceLinked="0"/>
        <c:majorTickMark val="out"/>
        <c:minorTickMark val="none"/>
        <c:tickLblPos val="nextTo"/>
        <c:crossAx val="54560640"/>
        <c:crosses val="autoZero"/>
        <c:auto val="1"/>
        <c:lblAlgn val="ctr"/>
        <c:lblOffset val="100"/>
        <c:noMultiLvlLbl val="0"/>
      </c:catAx>
      <c:valAx>
        <c:axId val="54560640"/>
        <c:scaling>
          <c:orientation val="minMax"/>
        </c:scaling>
        <c:delete val="0"/>
        <c:axPos val="l"/>
        <c:majorGridlines/>
        <c:numFmt formatCode="General" sourceLinked="1"/>
        <c:majorTickMark val="out"/>
        <c:minorTickMark val="none"/>
        <c:tickLblPos val="nextTo"/>
        <c:crossAx val="5455910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F66EB7-5944-41DA-9D57-5A17C6C8855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4DCB5C10-DDFB-44B8-937E-F3110B1FB58F}">
      <dgm:prSet custT="1"/>
      <dgm:spPr/>
      <dgm:t>
        <a:bodyPr/>
        <a:lstStyle/>
        <a:p>
          <a:pPr rtl="0"/>
          <a:r>
            <a:rPr lang="en-US" sz="1300" b="0" i="0" dirty="0">
              <a:solidFill>
                <a:schemeClr val="bg1"/>
              </a:solidFill>
              <a:latin typeface="Calibri" panose="020F0502020204030204" pitchFamily="34" charset="0"/>
              <a:cs typeface="Calibri" panose="020F0502020204030204" pitchFamily="34" charset="0"/>
            </a:rPr>
            <a:t>Build on the design and learning from Whole Person Care (WPC) pilot and the Health Homes Program (HHP)</a:t>
          </a:r>
          <a:endParaRPr lang="en-US" sz="1300" b="0" dirty="0">
            <a:solidFill>
              <a:schemeClr val="bg1"/>
            </a:solidFill>
            <a:latin typeface="Calibri" panose="020F0502020204030204" pitchFamily="34" charset="0"/>
            <a:cs typeface="Calibri" panose="020F0502020204030204" pitchFamily="34" charset="0"/>
          </a:endParaRPr>
        </a:p>
      </dgm:t>
    </dgm:pt>
    <dgm:pt modelId="{D72C6F92-956B-4765-BEC7-44B1E5405360}" type="parTrans" cxnId="{C99AF923-2348-4BA9-8FC2-55851FD05799}">
      <dgm:prSet/>
      <dgm:spPr/>
      <dgm:t>
        <a:bodyPr/>
        <a:lstStyle/>
        <a:p>
          <a:endParaRPr lang="en-US"/>
        </a:p>
      </dgm:t>
    </dgm:pt>
    <dgm:pt modelId="{5CEBDF8F-D7F6-4FC4-B7DF-EFCCAB1334BE}" type="sibTrans" cxnId="{C99AF923-2348-4BA9-8FC2-55851FD05799}">
      <dgm:prSet/>
      <dgm:spPr/>
      <dgm:t>
        <a:bodyPr/>
        <a:lstStyle/>
        <a:p>
          <a:endParaRPr lang="en-US"/>
        </a:p>
      </dgm:t>
    </dgm:pt>
    <dgm:pt modelId="{8CDD14C0-0B9F-47D6-B2D9-F508B277D1C1}">
      <dgm:prSet custT="1"/>
      <dgm:spPr/>
      <dgm:t>
        <a:bodyPr/>
        <a:lstStyle/>
        <a:p>
          <a:pPr rtl="0"/>
          <a:r>
            <a:rPr lang="en-US" sz="1400" b="0" i="0" dirty="0">
              <a:solidFill>
                <a:schemeClr val="bg1"/>
              </a:solidFill>
              <a:latin typeface="Calibri" panose="020F0502020204030204" pitchFamily="34" charset="0"/>
              <a:cs typeface="Calibri" panose="020F0502020204030204" pitchFamily="34" charset="0"/>
            </a:rPr>
            <a:t>ECM with Community Supports replaces WPC and HHP</a:t>
          </a:r>
          <a:endParaRPr lang="en-US" sz="1400" dirty="0">
            <a:solidFill>
              <a:schemeClr val="bg1"/>
            </a:solidFill>
            <a:latin typeface="Calibri" panose="020F0502020204030204" pitchFamily="34" charset="0"/>
            <a:cs typeface="Calibri" panose="020F0502020204030204" pitchFamily="34" charset="0"/>
          </a:endParaRPr>
        </a:p>
      </dgm:t>
    </dgm:pt>
    <dgm:pt modelId="{ACF848E7-BBFA-4DFC-BEC2-4D220EF5AAC9}" type="parTrans" cxnId="{B850C00A-CA74-45FF-8EE5-7F884BA296B4}">
      <dgm:prSet/>
      <dgm:spPr/>
      <dgm:t>
        <a:bodyPr/>
        <a:lstStyle/>
        <a:p>
          <a:endParaRPr lang="en-US"/>
        </a:p>
      </dgm:t>
    </dgm:pt>
    <dgm:pt modelId="{6F9B9873-BDA3-47A0-B30B-6CC6ECCC2F3F}" type="sibTrans" cxnId="{B850C00A-CA74-45FF-8EE5-7F884BA296B4}">
      <dgm:prSet/>
      <dgm:spPr/>
      <dgm:t>
        <a:bodyPr/>
        <a:lstStyle/>
        <a:p>
          <a:endParaRPr lang="en-US"/>
        </a:p>
      </dgm:t>
    </dgm:pt>
    <dgm:pt modelId="{9B31975D-0727-4086-A7D4-D95E4DB067F2}">
      <dgm:prSet custT="1"/>
      <dgm:spPr/>
      <dgm:t>
        <a:bodyPr/>
        <a:lstStyle/>
        <a:p>
          <a:pPr rtl="0"/>
          <a:r>
            <a:rPr lang="en-US" sz="1400" b="0" i="0" dirty="0">
              <a:solidFill>
                <a:schemeClr val="bg1"/>
              </a:solidFill>
              <a:latin typeface="Calibri" panose="020F0502020204030204" pitchFamily="34" charset="0"/>
              <a:cs typeface="Calibri" panose="020F0502020204030204" pitchFamily="34" charset="0"/>
            </a:rPr>
            <a:t>Scales up the interventions to form a statewide care management approach</a:t>
          </a:r>
          <a:endParaRPr lang="en-US" sz="1400" dirty="0">
            <a:solidFill>
              <a:schemeClr val="bg1"/>
            </a:solidFill>
            <a:latin typeface="Calibri" panose="020F0502020204030204" pitchFamily="34" charset="0"/>
            <a:cs typeface="Calibri" panose="020F0502020204030204" pitchFamily="34" charset="0"/>
          </a:endParaRPr>
        </a:p>
      </dgm:t>
    </dgm:pt>
    <dgm:pt modelId="{1418FE0C-1476-4766-9910-205D228E7055}" type="parTrans" cxnId="{FA395BBE-A40D-4DDF-9F19-B19BF06D8A0B}">
      <dgm:prSet/>
      <dgm:spPr/>
      <dgm:t>
        <a:bodyPr/>
        <a:lstStyle/>
        <a:p>
          <a:endParaRPr lang="en-US"/>
        </a:p>
      </dgm:t>
    </dgm:pt>
    <dgm:pt modelId="{28282709-8E75-4BDF-AEA0-37470E8BC75E}" type="sibTrans" cxnId="{FA395BBE-A40D-4DDF-9F19-B19BF06D8A0B}">
      <dgm:prSet/>
      <dgm:spPr/>
      <dgm:t>
        <a:bodyPr/>
        <a:lstStyle/>
        <a:p>
          <a:endParaRPr lang="en-US"/>
        </a:p>
      </dgm:t>
    </dgm:pt>
    <dgm:pt modelId="{FE490676-5D49-4C8B-B57B-45A67DC9AAEA}">
      <dgm:prSet/>
      <dgm:spPr/>
      <dgm:t>
        <a:bodyPr/>
        <a:lstStyle/>
        <a:p>
          <a:pPr rtl="0"/>
          <a:r>
            <a:rPr lang="en-US" b="0" i="0" dirty="0">
              <a:solidFill>
                <a:schemeClr val="bg1"/>
              </a:solidFill>
              <a:latin typeface="Calibri" panose="020F0502020204030204" pitchFamily="34" charset="0"/>
              <a:cs typeface="Calibri" panose="020F0502020204030204" pitchFamily="34" charset="0"/>
            </a:rPr>
            <a:t>Targets high-need, high-cost Medi-Cal managed care members</a:t>
          </a:r>
          <a:endParaRPr lang="en-US" dirty="0">
            <a:solidFill>
              <a:schemeClr val="bg1"/>
            </a:solidFill>
            <a:latin typeface="Calibri" panose="020F0502020204030204" pitchFamily="34" charset="0"/>
            <a:cs typeface="Calibri" panose="020F0502020204030204" pitchFamily="34" charset="0"/>
          </a:endParaRPr>
        </a:p>
      </dgm:t>
    </dgm:pt>
    <dgm:pt modelId="{A3961A00-DBF6-4CFB-A884-9492053EA5AA}" type="parTrans" cxnId="{1F491F8A-F394-4E13-897C-9770453AE26E}">
      <dgm:prSet/>
      <dgm:spPr/>
      <dgm:t>
        <a:bodyPr/>
        <a:lstStyle/>
        <a:p>
          <a:endParaRPr lang="en-US"/>
        </a:p>
      </dgm:t>
    </dgm:pt>
    <dgm:pt modelId="{9C4F467D-82D3-4963-8364-BAC73CB8418B}" type="sibTrans" cxnId="{1F491F8A-F394-4E13-897C-9770453AE26E}">
      <dgm:prSet/>
      <dgm:spPr/>
      <dgm:t>
        <a:bodyPr/>
        <a:lstStyle/>
        <a:p>
          <a:endParaRPr lang="en-US"/>
        </a:p>
      </dgm:t>
    </dgm:pt>
    <dgm:pt modelId="{C91610DE-68E2-46AA-A167-4C3606208601}">
      <dgm:prSet custT="1"/>
      <dgm:spPr/>
      <dgm:t>
        <a:bodyPr/>
        <a:lstStyle/>
        <a:p>
          <a:pPr rtl="0"/>
          <a:r>
            <a:rPr lang="en-US" sz="1400" b="0" i="0" dirty="0">
              <a:solidFill>
                <a:schemeClr val="bg1"/>
              </a:solidFill>
              <a:latin typeface="Calibri" panose="020F0502020204030204" pitchFamily="34" charset="0"/>
              <a:cs typeface="Calibri" panose="020F0502020204030204" pitchFamily="34" charset="0"/>
            </a:rPr>
            <a:t>Transition WPC and HHP members into ECM and/or ILOS</a:t>
          </a:r>
          <a:endParaRPr lang="en-US" sz="1400" dirty="0">
            <a:solidFill>
              <a:schemeClr val="bg1"/>
            </a:solidFill>
            <a:latin typeface="Calibri" panose="020F0502020204030204" pitchFamily="34" charset="0"/>
            <a:cs typeface="Calibri" panose="020F0502020204030204" pitchFamily="34" charset="0"/>
          </a:endParaRPr>
        </a:p>
      </dgm:t>
    </dgm:pt>
    <dgm:pt modelId="{EB7F04FD-CD18-4171-B941-D6B0F75FF9DF}" type="parTrans" cxnId="{CC073353-22B6-4198-9143-5647AABAFC96}">
      <dgm:prSet/>
      <dgm:spPr/>
      <dgm:t>
        <a:bodyPr/>
        <a:lstStyle/>
        <a:p>
          <a:endParaRPr lang="en-US"/>
        </a:p>
      </dgm:t>
    </dgm:pt>
    <dgm:pt modelId="{039DFB07-251D-4553-A388-8825CFB032EB}" type="sibTrans" cxnId="{CC073353-22B6-4198-9143-5647AABAFC96}">
      <dgm:prSet/>
      <dgm:spPr/>
      <dgm:t>
        <a:bodyPr/>
        <a:lstStyle/>
        <a:p>
          <a:endParaRPr lang="en-US"/>
        </a:p>
      </dgm:t>
    </dgm:pt>
    <dgm:pt modelId="{995A379D-43DC-4DB3-B4C1-3E7F13F9DF55}" type="pres">
      <dgm:prSet presAssocID="{BBF66EB7-5944-41DA-9D57-5A17C6C88556}" presName="cycle" presStyleCnt="0">
        <dgm:presLayoutVars>
          <dgm:dir/>
          <dgm:resizeHandles val="exact"/>
        </dgm:presLayoutVars>
      </dgm:prSet>
      <dgm:spPr/>
    </dgm:pt>
    <dgm:pt modelId="{80E6D044-FE61-471F-97A6-F72C48F62874}" type="pres">
      <dgm:prSet presAssocID="{4DCB5C10-DDFB-44B8-937E-F3110B1FB58F}" presName="node" presStyleLbl="node1" presStyleIdx="0" presStyleCnt="5" custScaleX="121471" custScaleY="121471" custRadScaleRad="98502">
        <dgm:presLayoutVars>
          <dgm:bulletEnabled val="1"/>
        </dgm:presLayoutVars>
      </dgm:prSet>
      <dgm:spPr/>
    </dgm:pt>
    <dgm:pt modelId="{8324D3AD-F2AE-4C79-8205-CFBCD244E75A}" type="pres">
      <dgm:prSet presAssocID="{5CEBDF8F-D7F6-4FC4-B7DF-EFCCAB1334BE}" presName="sibTrans" presStyleLbl="sibTrans2D1" presStyleIdx="0" presStyleCnt="5"/>
      <dgm:spPr/>
    </dgm:pt>
    <dgm:pt modelId="{50EDE60D-758F-45A9-9FB5-3FC1C72F39B2}" type="pres">
      <dgm:prSet presAssocID="{5CEBDF8F-D7F6-4FC4-B7DF-EFCCAB1334BE}" presName="connectorText" presStyleLbl="sibTrans2D1" presStyleIdx="0" presStyleCnt="5"/>
      <dgm:spPr/>
    </dgm:pt>
    <dgm:pt modelId="{2BDFE429-99BD-435B-B753-087F9EB0731F}" type="pres">
      <dgm:prSet presAssocID="{8CDD14C0-0B9F-47D6-B2D9-F508B277D1C1}" presName="node" presStyleLbl="node1" presStyleIdx="1" presStyleCnt="5" custScaleX="112018" custScaleY="112018">
        <dgm:presLayoutVars>
          <dgm:bulletEnabled val="1"/>
        </dgm:presLayoutVars>
      </dgm:prSet>
      <dgm:spPr/>
    </dgm:pt>
    <dgm:pt modelId="{35A1D88E-6422-4C4F-96F4-1876182E2D3B}" type="pres">
      <dgm:prSet presAssocID="{6F9B9873-BDA3-47A0-B30B-6CC6ECCC2F3F}" presName="sibTrans" presStyleLbl="sibTrans2D1" presStyleIdx="1" presStyleCnt="5"/>
      <dgm:spPr/>
    </dgm:pt>
    <dgm:pt modelId="{8B3CBB73-3243-4B6E-B04E-5CB9CB310488}" type="pres">
      <dgm:prSet presAssocID="{6F9B9873-BDA3-47A0-B30B-6CC6ECCC2F3F}" presName="connectorText" presStyleLbl="sibTrans2D1" presStyleIdx="1" presStyleCnt="5"/>
      <dgm:spPr/>
    </dgm:pt>
    <dgm:pt modelId="{C117FFEE-515A-48FC-A5C2-B1013226DA1C}" type="pres">
      <dgm:prSet presAssocID="{9B31975D-0727-4086-A7D4-D95E4DB067F2}" presName="node" presStyleLbl="node1" presStyleIdx="2" presStyleCnt="5" custScaleX="110625" custScaleY="110625">
        <dgm:presLayoutVars>
          <dgm:bulletEnabled val="1"/>
        </dgm:presLayoutVars>
      </dgm:prSet>
      <dgm:spPr/>
    </dgm:pt>
    <dgm:pt modelId="{890AB4EB-A43A-4E8F-B44C-09615DB99A81}" type="pres">
      <dgm:prSet presAssocID="{28282709-8E75-4BDF-AEA0-37470E8BC75E}" presName="sibTrans" presStyleLbl="sibTrans2D1" presStyleIdx="2" presStyleCnt="5"/>
      <dgm:spPr/>
    </dgm:pt>
    <dgm:pt modelId="{6A0EBA17-8CF9-40C7-9CC6-B2EA7805A58C}" type="pres">
      <dgm:prSet presAssocID="{28282709-8E75-4BDF-AEA0-37470E8BC75E}" presName="connectorText" presStyleLbl="sibTrans2D1" presStyleIdx="2" presStyleCnt="5"/>
      <dgm:spPr/>
    </dgm:pt>
    <dgm:pt modelId="{E235BE26-B2C6-4EE6-B79E-73562E32C217}" type="pres">
      <dgm:prSet presAssocID="{FE490676-5D49-4C8B-B57B-45A67DC9AAEA}" presName="node" presStyleLbl="node1" presStyleIdx="3" presStyleCnt="5" custScaleX="109022" custScaleY="109022">
        <dgm:presLayoutVars>
          <dgm:bulletEnabled val="1"/>
        </dgm:presLayoutVars>
      </dgm:prSet>
      <dgm:spPr/>
    </dgm:pt>
    <dgm:pt modelId="{39F59039-597C-447D-A589-D541E39AA07E}" type="pres">
      <dgm:prSet presAssocID="{9C4F467D-82D3-4963-8364-BAC73CB8418B}" presName="sibTrans" presStyleLbl="sibTrans2D1" presStyleIdx="3" presStyleCnt="5"/>
      <dgm:spPr/>
    </dgm:pt>
    <dgm:pt modelId="{E4A9A77E-DD4C-447A-BA0C-BC4D236EAD49}" type="pres">
      <dgm:prSet presAssocID="{9C4F467D-82D3-4963-8364-BAC73CB8418B}" presName="connectorText" presStyleLbl="sibTrans2D1" presStyleIdx="3" presStyleCnt="5"/>
      <dgm:spPr/>
    </dgm:pt>
    <dgm:pt modelId="{3A5E3E22-3E65-4F91-BDC1-DD3009B05D31}" type="pres">
      <dgm:prSet presAssocID="{C91610DE-68E2-46AA-A167-4C3606208601}" presName="node" presStyleLbl="node1" presStyleIdx="4" presStyleCnt="5" custScaleX="111666" custScaleY="111667">
        <dgm:presLayoutVars>
          <dgm:bulletEnabled val="1"/>
        </dgm:presLayoutVars>
      </dgm:prSet>
      <dgm:spPr/>
    </dgm:pt>
    <dgm:pt modelId="{44C17341-1D48-4F28-8638-CEDA045E6731}" type="pres">
      <dgm:prSet presAssocID="{039DFB07-251D-4553-A388-8825CFB032EB}" presName="sibTrans" presStyleLbl="sibTrans2D1" presStyleIdx="4" presStyleCnt="5"/>
      <dgm:spPr/>
    </dgm:pt>
    <dgm:pt modelId="{B8D86D70-0CD1-45CD-8DE9-F15CA5AD99B6}" type="pres">
      <dgm:prSet presAssocID="{039DFB07-251D-4553-A388-8825CFB032EB}" presName="connectorText" presStyleLbl="sibTrans2D1" presStyleIdx="4" presStyleCnt="5"/>
      <dgm:spPr/>
    </dgm:pt>
  </dgm:ptLst>
  <dgm:cxnLst>
    <dgm:cxn modelId="{B850C00A-CA74-45FF-8EE5-7F884BA296B4}" srcId="{BBF66EB7-5944-41DA-9D57-5A17C6C88556}" destId="{8CDD14C0-0B9F-47D6-B2D9-F508B277D1C1}" srcOrd="1" destOrd="0" parTransId="{ACF848E7-BBFA-4DFC-BEC2-4D220EF5AAC9}" sibTransId="{6F9B9873-BDA3-47A0-B30B-6CC6ECCC2F3F}"/>
    <dgm:cxn modelId="{6BCB5B13-D9C4-4FF8-A2AF-C96F45F22778}" type="presOf" srcId="{5CEBDF8F-D7F6-4FC4-B7DF-EFCCAB1334BE}" destId="{50EDE60D-758F-45A9-9FB5-3FC1C72F39B2}" srcOrd="1" destOrd="0" presId="urn:microsoft.com/office/officeart/2005/8/layout/cycle2"/>
    <dgm:cxn modelId="{C99AF923-2348-4BA9-8FC2-55851FD05799}" srcId="{BBF66EB7-5944-41DA-9D57-5A17C6C88556}" destId="{4DCB5C10-DDFB-44B8-937E-F3110B1FB58F}" srcOrd="0" destOrd="0" parTransId="{D72C6F92-956B-4765-BEC7-44B1E5405360}" sibTransId="{5CEBDF8F-D7F6-4FC4-B7DF-EFCCAB1334BE}"/>
    <dgm:cxn modelId="{E4408435-B77A-4503-982B-F0F4B260AA01}" type="presOf" srcId="{C91610DE-68E2-46AA-A167-4C3606208601}" destId="{3A5E3E22-3E65-4F91-BDC1-DD3009B05D31}" srcOrd="0" destOrd="0" presId="urn:microsoft.com/office/officeart/2005/8/layout/cycle2"/>
    <dgm:cxn modelId="{E4DE5E3F-93EC-4043-A965-9F754459DFF0}" type="presOf" srcId="{9C4F467D-82D3-4963-8364-BAC73CB8418B}" destId="{E4A9A77E-DD4C-447A-BA0C-BC4D236EAD49}" srcOrd="1" destOrd="0" presId="urn:microsoft.com/office/officeart/2005/8/layout/cycle2"/>
    <dgm:cxn modelId="{CC073353-22B6-4198-9143-5647AABAFC96}" srcId="{BBF66EB7-5944-41DA-9D57-5A17C6C88556}" destId="{C91610DE-68E2-46AA-A167-4C3606208601}" srcOrd="4" destOrd="0" parTransId="{EB7F04FD-CD18-4171-B941-D6B0F75FF9DF}" sibTransId="{039DFB07-251D-4553-A388-8825CFB032EB}"/>
    <dgm:cxn modelId="{A7360D57-D413-483E-A8F8-FDB11C7B5AAB}" type="presOf" srcId="{8CDD14C0-0B9F-47D6-B2D9-F508B277D1C1}" destId="{2BDFE429-99BD-435B-B753-087F9EB0731F}" srcOrd="0" destOrd="0" presId="urn:microsoft.com/office/officeart/2005/8/layout/cycle2"/>
    <dgm:cxn modelId="{EA807462-FF00-47C2-AF6E-C2F4A772F32F}" type="presOf" srcId="{5CEBDF8F-D7F6-4FC4-B7DF-EFCCAB1334BE}" destId="{8324D3AD-F2AE-4C79-8205-CFBCD244E75A}" srcOrd="0" destOrd="0" presId="urn:microsoft.com/office/officeart/2005/8/layout/cycle2"/>
    <dgm:cxn modelId="{6E560163-6837-49A9-B887-5ECFCC0B73B1}" type="presOf" srcId="{28282709-8E75-4BDF-AEA0-37470E8BC75E}" destId="{890AB4EB-A43A-4E8F-B44C-09615DB99A81}" srcOrd="0" destOrd="0" presId="urn:microsoft.com/office/officeart/2005/8/layout/cycle2"/>
    <dgm:cxn modelId="{2778FD6E-3E40-47D4-8D24-3EB82E51DB1F}" type="presOf" srcId="{FE490676-5D49-4C8B-B57B-45A67DC9AAEA}" destId="{E235BE26-B2C6-4EE6-B79E-73562E32C217}" srcOrd="0" destOrd="0" presId="urn:microsoft.com/office/officeart/2005/8/layout/cycle2"/>
    <dgm:cxn modelId="{E80C0C75-9F18-4F59-8F71-EBA183572398}" type="presOf" srcId="{039DFB07-251D-4553-A388-8825CFB032EB}" destId="{B8D86D70-0CD1-45CD-8DE9-F15CA5AD99B6}" srcOrd="1" destOrd="0" presId="urn:microsoft.com/office/officeart/2005/8/layout/cycle2"/>
    <dgm:cxn modelId="{1F491F8A-F394-4E13-897C-9770453AE26E}" srcId="{BBF66EB7-5944-41DA-9D57-5A17C6C88556}" destId="{FE490676-5D49-4C8B-B57B-45A67DC9AAEA}" srcOrd="3" destOrd="0" parTransId="{A3961A00-DBF6-4CFB-A884-9492053EA5AA}" sibTransId="{9C4F467D-82D3-4963-8364-BAC73CB8418B}"/>
    <dgm:cxn modelId="{3E95878D-405F-45EC-A03B-02954357B63D}" type="presOf" srcId="{6F9B9873-BDA3-47A0-B30B-6CC6ECCC2F3F}" destId="{8B3CBB73-3243-4B6E-B04E-5CB9CB310488}" srcOrd="1" destOrd="0" presId="urn:microsoft.com/office/officeart/2005/8/layout/cycle2"/>
    <dgm:cxn modelId="{F1BA00A7-1757-4E7D-9BF1-CA0D04E49F99}" type="presOf" srcId="{9B31975D-0727-4086-A7D4-D95E4DB067F2}" destId="{C117FFEE-515A-48FC-A5C2-B1013226DA1C}" srcOrd="0" destOrd="0" presId="urn:microsoft.com/office/officeart/2005/8/layout/cycle2"/>
    <dgm:cxn modelId="{FA395BBE-A40D-4DDF-9F19-B19BF06D8A0B}" srcId="{BBF66EB7-5944-41DA-9D57-5A17C6C88556}" destId="{9B31975D-0727-4086-A7D4-D95E4DB067F2}" srcOrd="2" destOrd="0" parTransId="{1418FE0C-1476-4766-9910-205D228E7055}" sibTransId="{28282709-8E75-4BDF-AEA0-37470E8BC75E}"/>
    <dgm:cxn modelId="{E9A8B9BE-CC03-406C-B201-CACA2561E0D9}" type="presOf" srcId="{6F9B9873-BDA3-47A0-B30B-6CC6ECCC2F3F}" destId="{35A1D88E-6422-4C4F-96F4-1876182E2D3B}" srcOrd="0" destOrd="0" presId="urn:microsoft.com/office/officeart/2005/8/layout/cycle2"/>
    <dgm:cxn modelId="{64F6FCC4-5E1D-4177-8704-07B4566A4C3D}" type="presOf" srcId="{9C4F467D-82D3-4963-8364-BAC73CB8418B}" destId="{39F59039-597C-447D-A589-D541E39AA07E}" srcOrd="0" destOrd="0" presId="urn:microsoft.com/office/officeart/2005/8/layout/cycle2"/>
    <dgm:cxn modelId="{171E4BC8-8D3A-448B-9386-54BBDAB05851}" type="presOf" srcId="{039DFB07-251D-4553-A388-8825CFB032EB}" destId="{44C17341-1D48-4F28-8638-CEDA045E6731}" srcOrd="0" destOrd="0" presId="urn:microsoft.com/office/officeart/2005/8/layout/cycle2"/>
    <dgm:cxn modelId="{6CE7F1D5-0466-4132-9704-8182FFD7BFEE}" type="presOf" srcId="{4DCB5C10-DDFB-44B8-937E-F3110B1FB58F}" destId="{80E6D044-FE61-471F-97A6-F72C48F62874}" srcOrd="0" destOrd="0" presId="urn:microsoft.com/office/officeart/2005/8/layout/cycle2"/>
    <dgm:cxn modelId="{C3D818F6-9AEA-4361-B2B2-389028D0B2F7}" type="presOf" srcId="{BBF66EB7-5944-41DA-9D57-5A17C6C88556}" destId="{995A379D-43DC-4DB3-B4C1-3E7F13F9DF55}" srcOrd="0" destOrd="0" presId="urn:microsoft.com/office/officeart/2005/8/layout/cycle2"/>
    <dgm:cxn modelId="{AD604EFC-AA62-42A0-9EBA-55CBE83BD570}" type="presOf" srcId="{28282709-8E75-4BDF-AEA0-37470E8BC75E}" destId="{6A0EBA17-8CF9-40C7-9CC6-B2EA7805A58C}" srcOrd="1" destOrd="0" presId="urn:microsoft.com/office/officeart/2005/8/layout/cycle2"/>
    <dgm:cxn modelId="{054666E0-4CCC-4841-A0FA-0E99C45B09AE}" type="presParOf" srcId="{995A379D-43DC-4DB3-B4C1-3E7F13F9DF55}" destId="{80E6D044-FE61-471F-97A6-F72C48F62874}" srcOrd="0" destOrd="0" presId="urn:microsoft.com/office/officeart/2005/8/layout/cycle2"/>
    <dgm:cxn modelId="{32327DFC-3EC8-4641-B1ED-23E587DBC0FE}" type="presParOf" srcId="{995A379D-43DC-4DB3-B4C1-3E7F13F9DF55}" destId="{8324D3AD-F2AE-4C79-8205-CFBCD244E75A}" srcOrd="1" destOrd="0" presId="urn:microsoft.com/office/officeart/2005/8/layout/cycle2"/>
    <dgm:cxn modelId="{04018E66-1830-4C94-9A33-08B7F4927128}" type="presParOf" srcId="{8324D3AD-F2AE-4C79-8205-CFBCD244E75A}" destId="{50EDE60D-758F-45A9-9FB5-3FC1C72F39B2}" srcOrd="0" destOrd="0" presId="urn:microsoft.com/office/officeart/2005/8/layout/cycle2"/>
    <dgm:cxn modelId="{08AA00E2-B458-48EB-8A9E-BF3597B396E3}" type="presParOf" srcId="{995A379D-43DC-4DB3-B4C1-3E7F13F9DF55}" destId="{2BDFE429-99BD-435B-B753-087F9EB0731F}" srcOrd="2" destOrd="0" presId="urn:microsoft.com/office/officeart/2005/8/layout/cycle2"/>
    <dgm:cxn modelId="{A65D51C9-A0E2-4CA0-8167-0F7BD5850639}" type="presParOf" srcId="{995A379D-43DC-4DB3-B4C1-3E7F13F9DF55}" destId="{35A1D88E-6422-4C4F-96F4-1876182E2D3B}" srcOrd="3" destOrd="0" presId="urn:microsoft.com/office/officeart/2005/8/layout/cycle2"/>
    <dgm:cxn modelId="{9AF12A61-FC45-42C7-9FE3-ACC000F15ABD}" type="presParOf" srcId="{35A1D88E-6422-4C4F-96F4-1876182E2D3B}" destId="{8B3CBB73-3243-4B6E-B04E-5CB9CB310488}" srcOrd="0" destOrd="0" presId="urn:microsoft.com/office/officeart/2005/8/layout/cycle2"/>
    <dgm:cxn modelId="{1FE022CD-E72E-48F7-BFC6-B10E63D48FDC}" type="presParOf" srcId="{995A379D-43DC-4DB3-B4C1-3E7F13F9DF55}" destId="{C117FFEE-515A-48FC-A5C2-B1013226DA1C}" srcOrd="4" destOrd="0" presId="urn:microsoft.com/office/officeart/2005/8/layout/cycle2"/>
    <dgm:cxn modelId="{261C7761-064B-4E6B-A9FB-025847323BFC}" type="presParOf" srcId="{995A379D-43DC-4DB3-B4C1-3E7F13F9DF55}" destId="{890AB4EB-A43A-4E8F-B44C-09615DB99A81}" srcOrd="5" destOrd="0" presId="urn:microsoft.com/office/officeart/2005/8/layout/cycle2"/>
    <dgm:cxn modelId="{801F3017-4A79-4D55-885C-C143D658BD2E}" type="presParOf" srcId="{890AB4EB-A43A-4E8F-B44C-09615DB99A81}" destId="{6A0EBA17-8CF9-40C7-9CC6-B2EA7805A58C}" srcOrd="0" destOrd="0" presId="urn:microsoft.com/office/officeart/2005/8/layout/cycle2"/>
    <dgm:cxn modelId="{07A66FDF-6F59-4AA2-9415-6C52847C8612}" type="presParOf" srcId="{995A379D-43DC-4DB3-B4C1-3E7F13F9DF55}" destId="{E235BE26-B2C6-4EE6-B79E-73562E32C217}" srcOrd="6" destOrd="0" presId="urn:microsoft.com/office/officeart/2005/8/layout/cycle2"/>
    <dgm:cxn modelId="{B017D698-2BCE-4202-B0E5-139A28F2E3E0}" type="presParOf" srcId="{995A379D-43DC-4DB3-B4C1-3E7F13F9DF55}" destId="{39F59039-597C-447D-A589-D541E39AA07E}" srcOrd="7" destOrd="0" presId="urn:microsoft.com/office/officeart/2005/8/layout/cycle2"/>
    <dgm:cxn modelId="{C9194A89-098E-43E0-B426-6E7A81617A6B}" type="presParOf" srcId="{39F59039-597C-447D-A589-D541E39AA07E}" destId="{E4A9A77E-DD4C-447A-BA0C-BC4D236EAD49}" srcOrd="0" destOrd="0" presId="urn:microsoft.com/office/officeart/2005/8/layout/cycle2"/>
    <dgm:cxn modelId="{557B8F8F-BD24-42A3-849C-951AF4922D59}" type="presParOf" srcId="{995A379D-43DC-4DB3-B4C1-3E7F13F9DF55}" destId="{3A5E3E22-3E65-4F91-BDC1-DD3009B05D31}" srcOrd="8" destOrd="0" presId="urn:microsoft.com/office/officeart/2005/8/layout/cycle2"/>
    <dgm:cxn modelId="{5858B2B7-60AA-4363-9BDE-B156E15C6D9C}" type="presParOf" srcId="{995A379D-43DC-4DB3-B4C1-3E7F13F9DF55}" destId="{44C17341-1D48-4F28-8638-CEDA045E6731}" srcOrd="9" destOrd="0" presId="urn:microsoft.com/office/officeart/2005/8/layout/cycle2"/>
    <dgm:cxn modelId="{BA2605D8-DA7C-49A0-AEF0-31116F098905}" type="presParOf" srcId="{44C17341-1D48-4F28-8638-CEDA045E6731}" destId="{B8D86D70-0CD1-45CD-8DE9-F15CA5AD99B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79A9CA-76CB-4307-A75B-2332F4B6D344}"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3F56D546-D5C0-4CCC-AC04-0731D7A65BF6}">
      <dgm:prSet custT="1"/>
      <dgm:spPr/>
      <dgm:t>
        <a:bodyPr/>
        <a:lstStyle/>
        <a:p>
          <a:pPr algn="l" rtl="0">
            <a:lnSpc>
              <a:spcPct val="100000"/>
            </a:lnSpc>
            <a:spcBef>
              <a:spcPts val="600"/>
            </a:spcBef>
            <a:spcAft>
              <a:spcPts val="0"/>
            </a:spcAft>
          </a:pPr>
          <a:r>
            <a:rPr lang="en-US" sz="1600" b="1" i="0" dirty="0">
              <a:latin typeface="Arial" panose="020B0604020202020204" pitchFamily="34" charset="0"/>
              <a:cs typeface="Arial" panose="020B0604020202020204" pitchFamily="34" charset="0"/>
            </a:rPr>
            <a:t>Enhanced Care Management (ECM) is a collaborative and interdisciplinary approach to providing intensive and comprehensive care management services to targeted individuals.</a:t>
          </a:r>
          <a:endParaRPr lang="en-US" sz="1600" b="1" dirty="0">
            <a:latin typeface="Arial" panose="020B0604020202020204" pitchFamily="34" charset="0"/>
            <a:cs typeface="Arial" panose="020B0604020202020204" pitchFamily="34" charset="0"/>
          </a:endParaRPr>
        </a:p>
      </dgm:t>
    </dgm:pt>
    <dgm:pt modelId="{84AEAA5C-9189-4634-B488-28CFE24BC7B3}" type="parTrans" cxnId="{CC5FD104-7308-4B07-954E-7F6C00989530}">
      <dgm:prSet/>
      <dgm:spPr/>
      <dgm:t>
        <a:bodyPr/>
        <a:lstStyle/>
        <a:p>
          <a:endParaRPr lang="en-US"/>
        </a:p>
      </dgm:t>
    </dgm:pt>
    <dgm:pt modelId="{30E73E63-C7DD-4DF1-A6B3-EEF90F1DD213}" type="sibTrans" cxnId="{CC5FD104-7308-4B07-954E-7F6C00989530}">
      <dgm:prSet/>
      <dgm:spPr/>
      <dgm:t>
        <a:bodyPr/>
        <a:lstStyle/>
        <a:p>
          <a:endParaRPr lang="en-US"/>
        </a:p>
      </dgm:t>
    </dgm:pt>
    <dgm:pt modelId="{76F5F1D4-1C49-4EE9-9E25-B42A063A2034}">
      <dgm:prSet custT="1"/>
      <dgm:spPr/>
      <dgm:t>
        <a:bodyPr/>
        <a:lstStyle/>
        <a:p>
          <a:pPr rtl="0"/>
          <a:r>
            <a:rPr lang="en-US" sz="2000" b="0" i="0" dirty="0">
              <a:latin typeface="Arial" panose="020B0604020202020204" pitchFamily="34" charset="0"/>
              <a:cs typeface="Arial" panose="020B0604020202020204" pitchFamily="34" charset="0"/>
            </a:rPr>
            <a:t>Goals of ECM:</a:t>
          </a:r>
          <a:endParaRPr lang="en-US" sz="2000" dirty="0">
            <a:latin typeface="Arial" panose="020B0604020202020204" pitchFamily="34" charset="0"/>
            <a:cs typeface="Arial" panose="020B0604020202020204" pitchFamily="34" charset="0"/>
          </a:endParaRPr>
        </a:p>
      </dgm:t>
    </dgm:pt>
    <dgm:pt modelId="{934412F1-C6AC-43CA-99DA-3A7157C3C304}" type="parTrans" cxnId="{3CBE610C-E50D-484D-AB10-1FE2E1BA6D28}">
      <dgm:prSet/>
      <dgm:spPr/>
      <dgm:t>
        <a:bodyPr/>
        <a:lstStyle/>
        <a:p>
          <a:endParaRPr lang="en-US"/>
        </a:p>
      </dgm:t>
    </dgm:pt>
    <dgm:pt modelId="{9F7937A3-1D37-4C96-8943-4534EBD5EAC5}" type="sibTrans" cxnId="{3CBE610C-E50D-484D-AB10-1FE2E1BA6D28}">
      <dgm:prSet/>
      <dgm:spPr/>
      <dgm:t>
        <a:bodyPr/>
        <a:lstStyle/>
        <a:p>
          <a:endParaRPr lang="en-US"/>
        </a:p>
      </dgm:t>
    </dgm:pt>
    <dgm:pt modelId="{0389A879-ABB6-4327-B3B5-30103777691D}">
      <dgm:prSet custT="1"/>
      <dgm:spPr/>
      <dgm:t>
        <a:bodyPr/>
        <a:lstStyle/>
        <a:p>
          <a:pPr rtl="0"/>
          <a:r>
            <a:rPr lang="en-US" sz="1800" b="0" i="0" dirty="0">
              <a:latin typeface="Arial" panose="020B0604020202020204" pitchFamily="34" charset="0"/>
              <a:cs typeface="Arial" panose="020B0604020202020204" pitchFamily="34" charset="0"/>
            </a:rPr>
            <a:t>Improve care coordination</a:t>
          </a:r>
          <a:endParaRPr lang="en-US" sz="1800" dirty="0">
            <a:latin typeface="Arial" panose="020B0604020202020204" pitchFamily="34" charset="0"/>
            <a:cs typeface="Arial" panose="020B0604020202020204" pitchFamily="34" charset="0"/>
          </a:endParaRPr>
        </a:p>
      </dgm:t>
    </dgm:pt>
    <dgm:pt modelId="{399610CB-CD93-4819-9B74-B5E1F7DCFBDE}" type="parTrans" cxnId="{A69F021E-1655-4BCE-B0E5-E82AA203250A}">
      <dgm:prSet/>
      <dgm:spPr/>
      <dgm:t>
        <a:bodyPr/>
        <a:lstStyle/>
        <a:p>
          <a:endParaRPr lang="en-US"/>
        </a:p>
      </dgm:t>
    </dgm:pt>
    <dgm:pt modelId="{6F236717-99D6-47F5-ACF5-4F4BA338BEBB}" type="sibTrans" cxnId="{A69F021E-1655-4BCE-B0E5-E82AA203250A}">
      <dgm:prSet/>
      <dgm:spPr/>
      <dgm:t>
        <a:bodyPr/>
        <a:lstStyle/>
        <a:p>
          <a:endParaRPr lang="en-US"/>
        </a:p>
      </dgm:t>
    </dgm:pt>
    <dgm:pt modelId="{54030A3D-D4A1-452B-9ED2-4BABB0CBBAD4}">
      <dgm:prSet custT="1"/>
      <dgm:spPr/>
      <dgm:t>
        <a:bodyPr/>
        <a:lstStyle/>
        <a:p>
          <a:pPr rtl="0"/>
          <a:r>
            <a:rPr lang="en-US" sz="1800" b="0" i="0" dirty="0">
              <a:latin typeface="Arial" panose="020B0604020202020204" pitchFamily="34" charset="0"/>
              <a:cs typeface="Arial" panose="020B0604020202020204" pitchFamily="34" charset="0"/>
            </a:rPr>
            <a:t>Integrate services</a:t>
          </a:r>
          <a:endParaRPr lang="en-US" sz="1800" dirty="0">
            <a:latin typeface="Arial" panose="020B0604020202020204" pitchFamily="34" charset="0"/>
            <a:cs typeface="Arial" panose="020B0604020202020204" pitchFamily="34" charset="0"/>
          </a:endParaRPr>
        </a:p>
      </dgm:t>
    </dgm:pt>
    <dgm:pt modelId="{4EE534A6-BFAA-44FF-A3EB-17D9FEBB5994}" type="parTrans" cxnId="{1CE62453-E39F-481A-8526-1FDB78768056}">
      <dgm:prSet/>
      <dgm:spPr/>
      <dgm:t>
        <a:bodyPr/>
        <a:lstStyle/>
        <a:p>
          <a:endParaRPr lang="en-US"/>
        </a:p>
      </dgm:t>
    </dgm:pt>
    <dgm:pt modelId="{3D487546-A7EC-4AE7-A3C9-B628C60D0B88}" type="sibTrans" cxnId="{1CE62453-E39F-481A-8526-1FDB78768056}">
      <dgm:prSet/>
      <dgm:spPr/>
      <dgm:t>
        <a:bodyPr/>
        <a:lstStyle/>
        <a:p>
          <a:endParaRPr lang="en-US"/>
        </a:p>
      </dgm:t>
    </dgm:pt>
    <dgm:pt modelId="{DC83054E-CD57-474C-BE3A-1F37BF12FBF0}">
      <dgm:prSet custT="1"/>
      <dgm:spPr/>
      <dgm:t>
        <a:bodyPr/>
        <a:lstStyle/>
        <a:p>
          <a:pPr rtl="0"/>
          <a:r>
            <a:rPr lang="en-US" sz="1800" b="0" i="0" dirty="0">
              <a:latin typeface="Arial" panose="020B0604020202020204" pitchFamily="34" charset="0"/>
              <a:cs typeface="Arial" panose="020B0604020202020204" pitchFamily="34" charset="0"/>
            </a:rPr>
            <a:t>Facilitate community resources</a:t>
          </a:r>
          <a:endParaRPr lang="en-US" sz="1800" dirty="0">
            <a:latin typeface="Arial" panose="020B0604020202020204" pitchFamily="34" charset="0"/>
            <a:cs typeface="Arial" panose="020B0604020202020204" pitchFamily="34" charset="0"/>
          </a:endParaRPr>
        </a:p>
      </dgm:t>
    </dgm:pt>
    <dgm:pt modelId="{58F13C74-8F68-4094-BCAD-0CCE05960C6B}" type="parTrans" cxnId="{50EDD4D9-2AD9-49C1-B59B-975331860367}">
      <dgm:prSet/>
      <dgm:spPr/>
      <dgm:t>
        <a:bodyPr/>
        <a:lstStyle/>
        <a:p>
          <a:endParaRPr lang="en-US"/>
        </a:p>
      </dgm:t>
    </dgm:pt>
    <dgm:pt modelId="{4E5820F3-360E-47EA-8D92-3ADD17CCBEBD}" type="sibTrans" cxnId="{50EDD4D9-2AD9-49C1-B59B-975331860367}">
      <dgm:prSet/>
      <dgm:spPr/>
      <dgm:t>
        <a:bodyPr/>
        <a:lstStyle/>
        <a:p>
          <a:endParaRPr lang="en-US"/>
        </a:p>
      </dgm:t>
    </dgm:pt>
    <dgm:pt modelId="{BDBAE703-344A-4AC5-BE6F-F25222E38F72}">
      <dgm:prSet custT="1"/>
      <dgm:spPr/>
      <dgm:t>
        <a:bodyPr/>
        <a:lstStyle/>
        <a:p>
          <a:pPr rtl="0"/>
          <a:r>
            <a:rPr lang="en-US" sz="1800" b="0" i="0" dirty="0">
              <a:latin typeface="Arial" panose="020B0604020202020204" pitchFamily="34" charset="0"/>
              <a:cs typeface="Arial" panose="020B0604020202020204" pitchFamily="34" charset="0"/>
            </a:rPr>
            <a:t>Improve health outcomes</a:t>
          </a:r>
          <a:endParaRPr lang="en-US" sz="1800" b="1" dirty="0">
            <a:latin typeface="Arial" panose="020B0604020202020204" pitchFamily="34" charset="0"/>
            <a:cs typeface="Arial" panose="020B0604020202020204" pitchFamily="34" charset="0"/>
          </a:endParaRPr>
        </a:p>
      </dgm:t>
    </dgm:pt>
    <dgm:pt modelId="{675A9D2F-FCC3-4300-9BEF-182CBA73ACEE}" type="parTrans" cxnId="{DF19BCA4-79AF-46B5-9BED-107F2992C335}">
      <dgm:prSet/>
      <dgm:spPr/>
      <dgm:t>
        <a:bodyPr/>
        <a:lstStyle/>
        <a:p>
          <a:endParaRPr lang="en-US"/>
        </a:p>
      </dgm:t>
    </dgm:pt>
    <dgm:pt modelId="{7E458523-28B7-42FA-8408-02DC50322489}" type="sibTrans" cxnId="{DF19BCA4-79AF-46B5-9BED-107F2992C335}">
      <dgm:prSet/>
      <dgm:spPr/>
      <dgm:t>
        <a:bodyPr/>
        <a:lstStyle/>
        <a:p>
          <a:endParaRPr lang="en-US"/>
        </a:p>
      </dgm:t>
    </dgm:pt>
    <dgm:pt modelId="{46B43CFB-8BCA-472D-9C57-7616A54B9234}">
      <dgm:prSet custT="1"/>
      <dgm:spPr/>
      <dgm:t>
        <a:bodyPr/>
        <a:lstStyle/>
        <a:p>
          <a:pPr rtl="0"/>
          <a:r>
            <a:rPr lang="en-US" sz="1800" b="0" i="0" dirty="0">
              <a:latin typeface="Arial" panose="020B0604020202020204" pitchFamily="34" charset="0"/>
              <a:cs typeface="Arial" panose="020B0604020202020204" pitchFamily="34" charset="0"/>
            </a:rPr>
            <a:t>Decrease inappropriate utilization and duplication of services</a:t>
          </a:r>
          <a:endParaRPr lang="en-US" sz="1800" dirty="0">
            <a:latin typeface="Arial" panose="020B0604020202020204" pitchFamily="34" charset="0"/>
            <a:cs typeface="Arial" panose="020B0604020202020204" pitchFamily="34" charset="0"/>
          </a:endParaRPr>
        </a:p>
      </dgm:t>
    </dgm:pt>
    <dgm:pt modelId="{C5B94771-EDA3-474E-90C9-C4D629541FF9}" type="parTrans" cxnId="{E0800E4D-F6B7-4BE2-8A28-7E6DAFE68DC5}">
      <dgm:prSet/>
      <dgm:spPr/>
      <dgm:t>
        <a:bodyPr/>
        <a:lstStyle/>
        <a:p>
          <a:endParaRPr lang="en-US"/>
        </a:p>
      </dgm:t>
    </dgm:pt>
    <dgm:pt modelId="{FFF3EDDE-5858-46AD-B736-6BD1106405E5}" type="sibTrans" cxnId="{E0800E4D-F6B7-4BE2-8A28-7E6DAFE68DC5}">
      <dgm:prSet/>
      <dgm:spPr/>
      <dgm:t>
        <a:bodyPr/>
        <a:lstStyle/>
        <a:p>
          <a:endParaRPr lang="en-US"/>
        </a:p>
      </dgm:t>
    </dgm:pt>
    <dgm:pt modelId="{A1474DCC-77D1-45A7-8911-88521C6CF345}" type="pres">
      <dgm:prSet presAssocID="{FC79A9CA-76CB-4307-A75B-2332F4B6D344}" presName="linear" presStyleCnt="0">
        <dgm:presLayoutVars>
          <dgm:animLvl val="lvl"/>
          <dgm:resizeHandles val="exact"/>
        </dgm:presLayoutVars>
      </dgm:prSet>
      <dgm:spPr/>
    </dgm:pt>
    <dgm:pt modelId="{4D7DA410-2D64-44E3-818B-1F6DBCDC68EF}" type="pres">
      <dgm:prSet presAssocID="{3F56D546-D5C0-4CCC-AC04-0731D7A65BF6}" presName="parentText" presStyleLbl="node1" presStyleIdx="0" presStyleCnt="2" custScaleY="103320" custLinFactNeighborX="221">
        <dgm:presLayoutVars>
          <dgm:chMax val="0"/>
          <dgm:bulletEnabled val="1"/>
        </dgm:presLayoutVars>
      </dgm:prSet>
      <dgm:spPr/>
    </dgm:pt>
    <dgm:pt modelId="{ED439511-AB31-4941-B26E-298D5ED3C659}" type="pres">
      <dgm:prSet presAssocID="{30E73E63-C7DD-4DF1-A6B3-EEF90F1DD213}" presName="spacer" presStyleCnt="0"/>
      <dgm:spPr/>
    </dgm:pt>
    <dgm:pt modelId="{D51C2332-8982-43F4-97D1-438DD7D4C3D6}" type="pres">
      <dgm:prSet presAssocID="{76F5F1D4-1C49-4EE9-9E25-B42A063A2034}" presName="parentText" presStyleLbl="node1" presStyleIdx="1" presStyleCnt="2" custScaleY="45805" custLinFactNeighborY="-5327">
        <dgm:presLayoutVars>
          <dgm:chMax val="0"/>
          <dgm:bulletEnabled val="1"/>
        </dgm:presLayoutVars>
      </dgm:prSet>
      <dgm:spPr/>
    </dgm:pt>
    <dgm:pt modelId="{A9D4DE0A-665C-4F7D-B807-9DE906E020F5}" type="pres">
      <dgm:prSet presAssocID="{76F5F1D4-1C49-4EE9-9E25-B42A063A2034}" presName="childText" presStyleLbl="revTx" presStyleIdx="0" presStyleCnt="1" custScaleY="112680" custLinFactNeighborY="-2919">
        <dgm:presLayoutVars>
          <dgm:bulletEnabled val="1"/>
        </dgm:presLayoutVars>
      </dgm:prSet>
      <dgm:spPr/>
    </dgm:pt>
  </dgm:ptLst>
  <dgm:cxnLst>
    <dgm:cxn modelId="{D924E702-F4D7-42CF-8CF4-BB2B6FB08020}" type="presOf" srcId="{54030A3D-D4A1-452B-9ED2-4BABB0CBBAD4}" destId="{A9D4DE0A-665C-4F7D-B807-9DE906E020F5}" srcOrd="0" destOrd="1" presId="urn:microsoft.com/office/officeart/2005/8/layout/vList2"/>
    <dgm:cxn modelId="{CC5FD104-7308-4B07-954E-7F6C00989530}" srcId="{FC79A9CA-76CB-4307-A75B-2332F4B6D344}" destId="{3F56D546-D5C0-4CCC-AC04-0731D7A65BF6}" srcOrd="0" destOrd="0" parTransId="{84AEAA5C-9189-4634-B488-28CFE24BC7B3}" sibTransId="{30E73E63-C7DD-4DF1-A6B3-EEF90F1DD213}"/>
    <dgm:cxn modelId="{3CBE610C-E50D-484D-AB10-1FE2E1BA6D28}" srcId="{FC79A9CA-76CB-4307-A75B-2332F4B6D344}" destId="{76F5F1D4-1C49-4EE9-9E25-B42A063A2034}" srcOrd="1" destOrd="0" parTransId="{934412F1-C6AC-43CA-99DA-3A7157C3C304}" sibTransId="{9F7937A3-1D37-4C96-8943-4534EBD5EAC5}"/>
    <dgm:cxn modelId="{A69F021E-1655-4BCE-B0E5-E82AA203250A}" srcId="{76F5F1D4-1C49-4EE9-9E25-B42A063A2034}" destId="{0389A879-ABB6-4327-B3B5-30103777691D}" srcOrd="0" destOrd="0" parTransId="{399610CB-CD93-4819-9B74-B5E1F7DCFBDE}" sibTransId="{6F236717-99D6-47F5-ACF5-4F4BA338BEBB}"/>
    <dgm:cxn modelId="{A2CCD120-B97E-40A2-BB00-9623895789C1}" type="presOf" srcId="{3F56D546-D5C0-4CCC-AC04-0731D7A65BF6}" destId="{4D7DA410-2D64-44E3-818B-1F6DBCDC68EF}" srcOrd="0" destOrd="0" presId="urn:microsoft.com/office/officeart/2005/8/layout/vList2"/>
    <dgm:cxn modelId="{48DDE236-69D3-4297-A15C-BEC616AAD66B}" type="presOf" srcId="{76F5F1D4-1C49-4EE9-9E25-B42A063A2034}" destId="{D51C2332-8982-43F4-97D1-438DD7D4C3D6}" srcOrd="0" destOrd="0" presId="urn:microsoft.com/office/officeart/2005/8/layout/vList2"/>
    <dgm:cxn modelId="{E0800E4D-F6B7-4BE2-8A28-7E6DAFE68DC5}" srcId="{76F5F1D4-1C49-4EE9-9E25-B42A063A2034}" destId="{46B43CFB-8BCA-472D-9C57-7616A54B9234}" srcOrd="4" destOrd="0" parTransId="{C5B94771-EDA3-474E-90C9-C4D629541FF9}" sibTransId="{FFF3EDDE-5858-46AD-B736-6BD1106405E5}"/>
    <dgm:cxn modelId="{1CE62453-E39F-481A-8526-1FDB78768056}" srcId="{76F5F1D4-1C49-4EE9-9E25-B42A063A2034}" destId="{54030A3D-D4A1-452B-9ED2-4BABB0CBBAD4}" srcOrd="1" destOrd="0" parTransId="{4EE534A6-BFAA-44FF-A3EB-17D9FEBB5994}" sibTransId="{3D487546-A7EC-4AE7-A3C9-B628C60D0B88}"/>
    <dgm:cxn modelId="{519535A0-3375-43FC-921A-787F44823A43}" type="presOf" srcId="{DC83054E-CD57-474C-BE3A-1F37BF12FBF0}" destId="{A9D4DE0A-665C-4F7D-B807-9DE906E020F5}" srcOrd="0" destOrd="2" presId="urn:microsoft.com/office/officeart/2005/8/layout/vList2"/>
    <dgm:cxn modelId="{4F4982A3-A25F-4A04-B775-030AF990EF4B}" type="presOf" srcId="{46B43CFB-8BCA-472D-9C57-7616A54B9234}" destId="{A9D4DE0A-665C-4F7D-B807-9DE906E020F5}" srcOrd="0" destOrd="4" presId="urn:microsoft.com/office/officeart/2005/8/layout/vList2"/>
    <dgm:cxn modelId="{DF19BCA4-79AF-46B5-9BED-107F2992C335}" srcId="{76F5F1D4-1C49-4EE9-9E25-B42A063A2034}" destId="{BDBAE703-344A-4AC5-BE6F-F25222E38F72}" srcOrd="3" destOrd="0" parTransId="{675A9D2F-FCC3-4300-9BEF-182CBA73ACEE}" sibTransId="{7E458523-28B7-42FA-8408-02DC50322489}"/>
    <dgm:cxn modelId="{07822FA6-0992-4450-A2E8-2250B6FF62FC}" type="presOf" srcId="{BDBAE703-344A-4AC5-BE6F-F25222E38F72}" destId="{A9D4DE0A-665C-4F7D-B807-9DE906E020F5}" srcOrd="0" destOrd="3" presId="urn:microsoft.com/office/officeart/2005/8/layout/vList2"/>
    <dgm:cxn modelId="{C9AC7ABE-0338-4010-B67B-95B9B88E6623}" type="presOf" srcId="{FC79A9CA-76CB-4307-A75B-2332F4B6D344}" destId="{A1474DCC-77D1-45A7-8911-88521C6CF345}" srcOrd="0" destOrd="0" presId="urn:microsoft.com/office/officeart/2005/8/layout/vList2"/>
    <dgm:cxn modelId="{50EDD4D9-2AD9-49C1-B59B-975331860367}" srcId="{76F5F1D4-1C49-4EE9-9E25-B42A063A2034}" destId="{DC83054E-CD57-474C-BE3A-1F37BF12FBF0}" srcOrd="2" destOrd="0" parTransId="{58F13C74-8F68-4094-BCAD-0CCE05960C6B}" sibTransId="{4E5820F3-360E-47EA-8D92-3ADD17CCBEBD}"/>
    <dgm:cxn modelId="{148B09EC-5CFF-4250-BC4E-BB784240EA85}" type="presOf" srcId="{0389A879-ABB6-4327-B3B5-30103777691D}" destId="{A9D4DE0A-665C-4F7D-B807-9DE906E020F5}" srcOrd="0" destOrd="0" presId="urn:microsoft.com/office/officeart/2005/8/layout/vList2"/>
    <dgm:cxn modelId="{59A05B07-F3E9-4DD7-A0C8-237F979680B3}" type="presParOf" srcId="{A1474DCC-77D1-45A7-8911-88521C6CF345}" destId="{4D7DA410-2D64-44E3-818B-1F6DBCDC68EF}" srcOrd="0" destOrd="0" presId="urn:microsoft.com/office/officeart/2005/8/layout/vList2"/>
    <dgm:cxn modelId="{B82371E5-D9F7-4A76-AC21-767F0A648872}" type="presParOf" srcId="{A1474DCC-77D1-45A7-8911-88521C6CF345}" destId="{ED439511-AB31-4941-B26E-298D5ED3C659}" srcOrd="1" destOrd="0" presId="urn:microsoft.com/office/officeart/2005/8/layout/vList2"/>
    <dgm:cxn modelId="{4ED35A1A-4E6E-4B68-8A53-1921AF90D31F}" type="presParOf" srcId="{A1474DCC-77D1-45A7-8911-88521C6CF345}" destId="{D51C2332-8982-43F4-97D1-438DD7D4C3D6}" srcOrd="2" destOrd="0" presId="urn:microsoft.com/office/officeart/2005/8/layout/vList2"/>
    <dgm:cxn modelId="{D1034ED1-6684-442A-9C43-ABBDCD1A0837}" type="presParOf" srcId="{A1474DCC-77D1-45A7-8911-88521C6CF345}" destId="{A9D4DE0A-665C-4F7D-B807-9DE906E020F5}"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5923B4-406F-4D9F-99FA-DC9A8B65C2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22C9340-F331-4E9F-B3BD-78A5EC81FEFE}">
      <dgm:prSet custT="1"/>
      <dgm:spPr/>
      <dgm:t>
        <a:bodyPr/>
        <a:lstStyle/>
        <a:p>
          <a:pPr rtl="0"/>
          <a:r>
            <a:rPr lang="en-US" sz="2400" b="0" i="0" dirty="0">
              <a:solidFill>
                <a:schemeClr val="tx1"/>
              </a:solidFill>
              <a:latin typeface="Arial" panose="020B0604020202020204" pitchFamily="34" charset="0"/>
              <a:cs typeface="Arial" panose="020B0604020202020204" pitchFamily="34" charset="0"/>
            </a:rPr>
            <a:t>Adults living in the community who are at risk for Long-Term-Care (LTC) institutionalization (January 1, 2023)</a:t>
          </a:r>
          <a:endParaRPr lang="en-US" sz="2400" b="0" dirty="0">
            <a:solidFill>
              <a:schemeClr val="tx1"/>
            </a:solidFill>
            <a:latin typeface="Arial" panose="020B0604020202020204" pitchFamily="34" charset="0"/>
            <a:cs typeface="Arial" panose="020B0604020202020204" pitchFamily="34" charset="0"/>
          </a:endParaRPr>
        </a:p>
      </dgm:t>
    </dgm:pt>
    <dgm:pt modelId="{486B5F59-6898-4245-99C4-E1F4D8D6B7DF}" type="parTrans" cxnId="{EFAE8B84-7CD4-4034-BB2A-9BC281662695}">
      <dgm:prSet/>
      <dgm:spPr/>
      <dgm:t>
        <a:bodyPr/>
        <a:lstStyle/>
        <a:p>
          <a:endParaRPr lang="en-US" sz="1600"/>
        </a:p>
      </dgm:t>
    </dgm:pt>
    <dgm:pt modelId="{9860025C-0C46-4A27-A786-5156448765B1}" type="sibTrans" cxnId="{EFAE8B84-7CD4-4034-BB2A-9BC281662695}">
      <dgm:prSet/>
      <dgm:spPr/>
      <dgm:t>
        <a:bodyPr/>
        <a:lstStyle/>
        <a:p>
          <a:endParaRPr lang="en-US" sz="1600"/>
        </a:p>
      </dgm:t>
    </dgm:pt>
    <dgm:pt modelId="{A0B2ED50-3044-4A7E-8D4E-48B268B2D4C4}">
      <dgm:prSet custT="1"/>
      <dgm:spPr/>
      <dgm:t>
        <a:bodyPr/>
        <a:lstStyle/>
        <a:p>
          <a:pPr rtl="0"/>
          <a:r>
            <a:rPr lang="en-US" sz="2000" b="0" i="0" dirty="0">
              <a:latin typeface="Arial" panose="020B0604020202020204" pitchFamily="34" charset="0"/>
              <a:cs typeface="Arial" panose="020B0604020202020204" pitchFamily="34" charset="0"/>
            </a:rPr>
            <a:t>Adults living in the community who meet the SNF level of care or require lower acuity skilled nursing </a:t>
          </a:r>
          <a:r>
            <a:rPr lang="en-US" sz="2000" b="1" i="0" u="sng" dirty="0">
              <a:latin typeface="Arial" panose="020B0604020202020204" pitchFamily="34" charset="0"/>
              <a:cs typeface="Arial" panose="020B0604020202020204" pitchFamily="34" charset="0"/>
            </a:rPr>
            <a:t>AND</a:t>
          </a:r>
          <a:r>
            <a:rPr lang="en-US" sz="2000" b="0" i="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dgm:t>
    </dgm:pt>
    <dgm:pt modelId="{B8F339B3-F7C5-4C42-B33C-43D3373346DC}" type="parTrans" cxnId="{2ED711E1-5EA5-4E0D-AEA8-A9E5C2EB2B5D}">
      <dgm:prSet/>
      <dgm:spPr/>
      <dgm:t>
        <a:bodyPr/>
        <a:lstStyle/>
        <a:p>
          <a:endParaRPr lang="en-US" sz="1600"/>
        </a:p>
      </dgm:t>
    </dgm:pt>
    <dgm:pt modelId="{6FE79F34-9E49-43E1-B078-51074036B95D}" type="sibTrans" cxnId="{2ED711E1-5EA5-4E0D-AEA8-A9E5C2EB2B5D}">
      <dgm:prSet/>
      <dgm:spPr/>
      <dgm:t>
        <a:bodyPr/>
        <a:lstStyle/>
        <a:p>
          <a:endParaRPr lang="en-US" sz="1600"/>
        </a:p>
      </dgm:t>
    </dgm:pt>
    <dgm:pt modelId="{13C1BF9C-5AF9-42E5-B199-47B65F3A9C01}">
      <dgm:prSet custT="1"/>
      <dgm:spPr/>
      <dgm:t>
        <a:bodyPr/>
        <a:lstStyle/>
        <a:p>
          <a:pPr rtl="0"/>
          <a:r>
            <a:rPr lang="en-US" sz="2000" dirty="0">
              <a:latin typeface="Arial" panose="020B0604020202020204" pitchFamily="34" charset="0"/>
              <a:cs typeface="Arial" panose="020B0604020202020204" pitchFamily="34" charset="0"/>
            </a:rPr>
            <a:t>Are actively experiencing at least one complex social and environmental factor influencing the health </a:t>
          </a:r>
          <a:r>
            <a:rPr lang="en-US" sz="2000" b="1" u="sng" dirty="0">
              <a:latin typeface="Arial" panose="020B0604020202020204" pitchFamily="34" charset="0"/>
              <a:cs typeface="Arial" panose="020B0604020202020204" pitchFamily="34" charset="0"/>
            </a:rPr>
            <a:t>AND</a:t>
          </a:r>
        </a:p>
      </dgm:t>
    </dgm:pt>
    <dgm:pt modelId="{FA15AA78-BD87-4348-801D-77F714B59469}" type="parTrans" cxnId="{8F107286-8C28-4851-85F4-0DACC9B7CC2F}">
      <dgm:prSet/>
      <dgm:spPr/>
      <dgm:t>
        <a:bodyPr/>
        <a:lstStyle/>
        <a:p>
          <a:endParaRPr lang="en-US" sz="1600"/>
        </a:p>
      </dgm:t>
    </dgm:pt>
    <dgm:pt modelId="{0B71A841-361E-470E-8764-34345ECF3154}" type="sibTrans" cxnId="{8F107286-8C28-4851-85F4-0DACC9B7CC2F}">
      <dgm:prSet/>
      <dgm:spPr/>
      <dgm:t>
        <a:bodyPr/>
        <a:lstStyle/>
        <a:p>
          <a:endParaRPr lang="en-US" sz="1600"/>
        </a:p>
      </dgm:t>
    </dgm:pt>
    <dgm:pt modelId="{8B29DB9E-01CD-478E-A585-EEDA9590B7E1}">
      <dgm:prSet custT="1"/>
      <dgm:spPr/>
      <dgm:t>
        <a:bodyPr/>
        <a:lstStyle/>
        <a:p>
          <a:pPr rtl="0"/>
          <a:r>
            <a:rPr lang="en-US" sz="2000" dirty="0">
              <a:latin typeface="Arial" panose="020B0604020202020204" pitchFamily="34" charset="0"/>
              <a:cs typeface="Arial" panose="020B0604020202020204" pitchFamily="34" charset="0"/>
            </a:rPr>
            <a:t>Are able to reside continuously in the community with wraparound supports</a:t>
          </a:r>
        </a:p>
      </dgm:t>
    </dgm:pt>
    <dgm:pt modelId="{BA3848F5-ED72-423D-A9C2-443332CAFDD9}" type="parTrans" cxnId="{C7B75E7D-8D7C-4C9A-84BB-481E0D2BD03F}">
      <dgm:prSet/>
      <dgm:spPr/>
      <dgm:t>
        <a:bodyPr/>
        <a:lstStyle/>
        <a:p>
          <a:endParaRPr lang="en-US" sz="1600"/>
        </a:p>
      </dgm:t>
    </dgm:pt>
    <dgm:pt modelId="{D3026B30-F6C3-476E-BAF1-8D10B52AEF6C}" type="sibTrans" cxnId="{C7B75E7D-8D7C-4C9A-84BB-481E0D2BD03F}">
      <dgm:prSet/>
      <dgm:spPr/>
      <dgm:t>
        <a:bodyPr/>
        <a:lstStyle/>
        <a:p>
          <a:endParaRPr lang="en-US" sz="1600"/>
        </a:p>
      </dgm:t>
    </dgm:pt>
    <dgm:pt modelId="{422BAF01-7A73-4F9E-9F20-7784F6221DA5}" type="pres">
      <dgm:prSet presAssocID="{875923B4-406F-4D9F-99FA-DC9A8B65C225}" presName="linear" presStyleCnt="0">
        <dgm:presLayoutVars>
          <dgm:animLvl val="lvl"/>
          <dgm:resizeHandles val="exact"/>
        </dgm:presLayoutVars>
      </dgm:prSet>
      <dgm:spPr/>
    </dgm:pt>
    <dgm:pt modelId="{B0215C32-EC81-406B-AECC-D58CB4BD04CE}" type="pres">
      <dgm:prSet presAssocID="{922C9340-F331-4E9F-B3BD-78A5EC81FEFE}" presName="parentText" presStyleLbl="node1" presStyleIdx="0" presStyleCnt="1" custLinFactNeighborY="-34979">
        <dgm:presLayoutVars>
          <dgm:chMax val="0"/>
          <dgm:bulletEnabled val="1"/>
        </dgm:presLayoutVars>
      </dgm:prSet>
      <dgm:spPr/>
    </dgm:pt>
    <dgm:pt modelId="{968F7D5D-4A4C-4BBC-A262-176E69EB8EF5}" type="pres">
      <dgm:prSet presAssocID="{922C9340-F331-4E9F-B3BD-78A5EC81FEFE}" presName="childText" presStyleLbl="revTx" presStyleIdx="0" presStyleCnt="1" custScaleY="124298" custLinFactNeighborY="-36360">
        <dgm:presLayoutVars>
          <dgm:bulletEnabled val="1"/>
        </dgm:presLayoutVars>
      </dgm:prSet>
      <dgm:spPr/>
    </dgm:pt>
  </dgm:ptLst>
  <dgm:cxnLst>
    <dgm:cxn modelId="{D546532C-DA26-4CA8-B15F-E73138A8C03A}" type="presOf" srcId="{8B29DB9E-01CD-478E-A585-EEDA9590B7E1}" destId="{968F7D5D-4A4C-4BBC-A262-176E69EB8EF5}" srcOrd="0" destOrd="2" presId="urn:microsoft.com/office/officeart/2005/8/layout/vList2"/>
    <dgm:cxn modelId="{CDDABE38-0C75-4C4D-A96B-F4CED1D90F5F}" type="presOf" srcId="{13C1BF9C-5AF9-42E5-B199-47B65F3A9C01}" destId="{968F7D5D-4A4C-4BBC-A262-176E69EB8EF5}" srcOrd="0" destOrd="1" presId="urn:microsoft.com/office/officeart/2005/8/layout/vList2"/>
    <dgm:cxn modelId="{382B8248-CC7E-46CB-869E-046DB5351AA3}" type="presOf" srcId="{875923B4-406F-4D9F-99FA-DC9A8B65C225}" destId="{422BAF01-7A73-4F9E-9F20-7784F6221DA5}" srcOrd="0" destOrd="0" presId="urn:microsoft.com/office/officeart/2005/8/layout/vList2"/>
    <dgm:cxn modelId="{9FDB686B-55E5-4D18-A59C-33D2FA8D196A}" type="presOf" srcId="{922C9340-F331-4E9F-B3BD-78A5EC81FEFE}" destId="{B0215C32-EC81-406B-AECC-D58CB4BD04CE}" srcOrd="0" destOrd="0" presId="urn:microsoft.com/office/officeart/2005/8/layout/vList2"/>
    <dgm:cxn modelId="{C7B75E7D-8D7C-4C9A-84BB-481E0D2BD03F}" srcId="{922C9340-F331-4E9F-B3BD-78A5EC81FEFE}" destId="{8B29DB9E-01CD-478E-A585-EEDA9590B7E1}" srcOrd="2" destOrd="0" parTransId="{BA3848F5-ED72-423D-A9C2-443332CAFDD9}" sibTransId="{D3026B30-F6C3-476E-BAF1-8D10B52AEF6C}"/>
    <dgm:cxn modelId="{EFAE8B84-7CD4-4034-BB2A-9BC281662695}" srcId="{875923B4-406F-4D9F-99FA-DC9A8B65C225}" destId="{922C9340-F331-4E9F-B3BD-78A5EC81FEFE}" srcOrd="0" destOrd="0" parTransId="{486B5F59-6898-4245-99C4-E1F4D8D6B7DF}" sibTransId="{9860025C-0C46-4A27-A786-5156448765B1}"/>
    <dgm:cxn modelId="{8F107286-8C28-4851-85F4-0DACC9B7CC2F}" srcId="{922C9340-F331-4E9F-B3BD-78A5EC81FEFE}" destId="{13C1BF9C-5AF9-42E5-B199-47B65F3A9C01}" srcOrd="1" destOrd="0" parTransId="{FA15AA78-BD87-4348-801D-77F714B59469}" sibTransId="{0B71A841-361E-470E-8764-34345ECF3154}"/>
    <dgm:cxn modelId="{A6EA8BB5-B1C4-46E1-921B-8E94A2959F0E}" type="presOf" srcId="{A0B2ED50-3044-4A7E-8D4E-48B268B2D4C4}" destId="{968F7D5D-4A4C-4BBC-A262-176E69EB8EF5}" srcOrd="0" destOrd="0" presId="urn:microsoft.com/office/officeart/2005/8/layout/vList2"/>
    <dgm:cxn modelId="{2ED711E1-5EA5-4E0D-AEA8-A9E5C2EB2B5D}" srcId="{922C9340-F331-4E9F-B3BD-78A5EC81FEFE}" destId="{A0B2ED50-3044-4A7E-8D4E-48B268B2D4C4}" srcOrd="0" destOrd="0" parTransId="{B8F339B3-F7C5-4C42-B33C-43D3373346DC}" sibTransId="{6FE79F34-9E49-43E1-B078-51074036B95D}"/>
    <dgm:cxn modelId="{FAC4F1FC-E6F6-4BBB-9F7E-597DF063E997}" type="presParOf" srcId="{422BAF01-7A73-4F9E-9F20-7784F6221DA5}" destId="{B0215C32-EC81-406B-AECC-D58CB4BD04CE}" srcOrd="0" destOrd="0" presId="urn:microsoft.com/office/officeart/2005/8/layout/vList2"/>
    <dgm:cxn modelId="{8F043CB5-91A4-43E1-910A-299A3919BBE0}" type="presParOf" srcId="{422BAF01-7A73-4F9E-9F20-7784F6221DA5}" destId="{968F7D5D-4A4C-4BBC-A262-176E69EB8EF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92718C-2A98-45E3-A8FB-9092489CF13E}"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9BD090A1-DA1B-4D60-8D07-5633B30E91E2}">
      <dgm:prSet custT="1"/>
      <dgm:spPr/>
      <dgm:t>
        <a:bodyPr/>
        <a:lstStyle/>
        <a:p>
          <a:pPr rtl="0"/>
          <a:r>
            <a:rPr lang="en-US" sz="2000" b="1" i="0" dirty="0">
              <a:latin typeface="Arial" panose="020B0604020202020204" pitchFamily="34" charset="0"/>
              <a:cs typeface="Arial" panose="020B0604020202020204" pitchFamily="34" charset="0"/>
            </a:rPr>
            <a:t>Comprehensive Assessment and Care Management Plan</a:t>
          </a:r>
          <a:endParaRPr lang="en-US" sz="2000" b="1" dirty="0">
            <a:latin typeface="Arial" panose="020B0604020202020204" pitchFamily="34" charset="0"/>
            <a:cs typeface="Arial" panose="020B0604020202020204" pitchFamily="34" charset="0"/>
          </a:endParaRPr>
        </a:p>
      </dgm:t>
    </dgm:pt>
    <dgm:pt modelId="{9CE33660-84B4-4E1F-AAC6-AB8963FD450C}" type="parTrans" cxnId="{A3432AE9-73A1-42E4-B4CF-AD19094C2D58}">
      <dgm:prSet/>
      <dgm:spPr/>
      <dgm:t>
        <a:bodyPr/>
        <a:lstStyle/>
        <a:p>
          <a:endParaRPr lang="en-US" sz="2000"/>
        </a:p>
      </dgm:t>
    </dgm:pt>
    <dgm:pt modelId="{DFDF89F8-4FEB-4FCF-BD1B-6C83CC1C33AA}" type="sibTrans" cxnId="{A3432AE9-73A1-42E4-B4CF-AD19094C2D58}">
      <dgm:prSet/>
      <dgm:spPr/>
      <dgm:t>
        <a:bodyPr/>
        <a:lstStyle/>
        <a:p>
          <a:endParaRPr lang="en-US" sz="2000"/>
        </a:p>
      </dgm:t>
    </dgm:pt>
    <dgm:pt modelId="{4A542BB7-78C2-47CA-91BE-5F3B2F6EA25A}">
      <dgm:prSet custT="1"/>
      <dgm:spPr/>
      <dgm:t>
        <a:bodyPr/>
        <a:lstStyle/>
        <a:p>
          <a:pPr rtl="0"/>
          <a:r>
            <a:rPr lang="en-US" sz="2000" b="1" i="0" dirty="0">
              <a:latin typeface="Arial" panose="020B0604020202020204" pitchFamily="34" charset="0"/>
              <a:cs typeface="Arial" panose="020B0604020202020204" pitchFamily="34" charset="0"/>
            </a:rPr>
            <a:t>Enhanced Coordination of Care</a:t>
          </a:r>
          <a:endParaRPr lang="en-US" sz="2000" b="1" dirty="0">
            <a:latin typeface="Arial" panose="020B0604020202020204" pitchFamily="34" charset="0"/>
            <a:cs typeface="Arial" panose="020B0604020202020204" pitchFamily="34" charset="0"/>
          </a:endParaRPr>
        </a:p>
      </dgm:t>
    </dgm:pt>
    <dgm:pt modelId="{D68B9C55-12E5-4C5F-B1BB-6B994CACCAC6}" type="parTrans" cxnId="{4B6A8037-11B1-4F1E-B1D6-40F0F272E76D}">
      <dgm:prSet/>
      <dgm:spPr/>
      <dgm:t>
        <a:bodyPr/>
        <a:lstStyle/>
        <a:p>
          <a:endParaRPr lang="en-US" sz="2000"/>
        </a:p>
      </dgm:t>
    </dgm:pt>
    <dgm:pt modelId="{0A508C56-1A9D-492B-95F4-0647C296020F}" type="sibTrans" cxnId="{4B6A8037-11B1-4F1E-B1D6-40F0F272E76D}">
      <dgm:prSet/>
      <dgm:spPr/>
      <dgm:t>
        <a:bodyPr/>
        <a:lstStyle/>
        <a:p>
          <a:endParaRPr lang="en-US" sz="2000"/>
        </a:p>
      </dgm:t>
    </dgm:pt>
    <dgm:pt modelId="{00042017-4BFA-403F-9635-48902576CFA6}">
      <dgm:prSet custT="1"/>
      <dgm:spPr/>
      <dgm:t>
        <a:bodyPr/>
        <a:lstStyle/>
        <a:p>
          <a:pPr rtl="0"/>
          <a:r>
            <a:rPr lang="en-US" sz="2000" b="1" i="0" dirty="0">
              <a:latin typeface="Arial" panose="020B0604020202020204" pitchFamily="34" charset="0"/>
              <a:cs typeface="Arial" panose="020B0604020202020204" pitchFamily="34" charset="0"/>
            </a:rPr>
            <a:t>Health Promotion</a:t>
          </a:r>
          <a:endParaRPr lang="en-US" sz="2000" b="1" dirty="0">
            <a:latin typeface="Arial" panose="020B0604020202020204" pitchFamily="34" charset="0"/>
            <a:cs typeface="Arial" panose="020B0604020202020204" pitchFamily="34" charset="0"/>
          </a:endParaRPr>
        </a:p>
      </dgm:t>
    </dgm:pt>
    <dgm:pt modelId="{A650A573-76EE-4583-8DDD-85442E688B3B}" type="parTrans" cxnId="{33F395A9-EB1C-4B07-B138-1CA72D12E94F}">
      <dgm:prSet/>
      <dgm:spPr/>
      <dgm:t>
        <a:bodyPr/>
        <a:lstStyle/>
        <a:p>
          <a:endParaRPr lang="en-US" sz="2000"/>
        </a:p>
      </dgm:t>
    </dgm:pt>
    <dgm:pt modelId="{6C9C913B-21EF-40B8-A84E-C62DF04DC9B4}" type="sibTrans" cxnId="{33F395A9-EB1C-4B07-B138-1CA72D12E94F}">
      <dgm:prSet/>
      <dgm:spPr/>
      <dgm:t>
        <a:bodyPr/>
        <a:lstStyle/>
        <a:p>
          <a:endParaRPr lang="en-US" sz="2000"/>
        </a:p>
      </dgm:t>
    </dgm:pt>
    <dgm:pt modelId="{CBC534FF-B457-408B-AA93-83D5BFEA113B}">
      <dgm:prSet custT="1"/>
      <dgm:spPr/>
      <dgm:t>
        <a:bodyPr/>
        <a:lstStyle/>
        <a:p>
          <a:pPr rtl="0"/>
          <a:r>
            <a:rPr lang="en-US" sz="2000" b="1" i="0" dirty="0">
              <a:latin typeface="Arial" panose="020B0604020202020204" pitchFamily="34" charset="0"/>
              <a:cs typeface="Arial" panose="020B0604020202020204" pitchFamily="34" charset="0"/>
            </a:rPr>
            <a:t>Comprehensive Transitional Care</a:t>
          </a:r>
          <a:endParaRPr lang="en-US" sz="2000" b="1" dirty="0">
            <a:latin typeface="Arial" panose="020B0604020202020204" pitchFamily="34" charset="0"/>
            <a:cs typeface="Arial" panose="020B0604020202020204" pitchFamily="34" charset="0"/>
          </a:endParaRPr>
        </a:p>
      </dgm:t>
    </dgm:pt>
    <dgm:pt modelId="{0049F574-BBD0-47D7-82A8-E083BD21DA61}" type="parTrans" cxnId="{EB2742AB-C62C-470F-9575-F68FDE26810F}">
      <dgm:prSet/>
      <dgm:spPr/>
      <dgm:t>
        <a:bodyPr/>
        <a:lstStyle/>
        <a:p>
          <a:endParaRPr lang="en-US" sz="2000"/>
        </a:p>
      </dgm:t>
    </dgm:pt>
    <dgm:pt modelId="{BD403859-9731-4618-8924-9D5BF1069271}" type="sibTrans" cxnId="{EB2742AB-C62C-470F-9575-F68FDE26810F}">
      <dgm:prSet/>
      <dgm:spPr/>
      <dgm:t>
        <a:bodyPr/>
        <a:lstStyle/>
        <a:p>
          <a:endParaRPr lang="en-US" sz="2000"/>
        </a:p>
      </dgm:t>
    </dgm:pt>
    <dgm:pt modelId="{12244B3F-7961-4E4D-957C-CCF0819E71DE}">
      <dgm:prSet custT="1"/>
      <dgm:spPr/>
      <dgm:t>
        <a:bodyPr/>
        <a:lstStyle/>
        <a:p>
          <a:pPr rtl="0"/>
          <a:r>
            <a:rPr lang="en-US" sz="2000" b="1" i="0" dirty="0">
              <a:latin typeface="Arial" panose="020B0604020202020204" pitchFamily="34" charset="0"/>
              <a:cs typeface="Arial" panose="020B0604020202020204" pitchFamily="34" charset="0"/>
            </a:rPr>
            <a:t>Member and Family Supports</a:t>
          </a:r>
          <a:endParaRPr lang="en-US" sz="2000" b="1" dirty="0">
            <a:latin typeface="Arial" panose="020B0604020202020204" pitchFamily="34" charset="0"/>
            <a:cs typeface="Arial" panose="020B0604020202020204" pitchFamily="34" charset="0"/>
          </a:endParaRPr>
        </a:p>
      </dgm:t>
    </dgm:pt>
    <dgm:pt modelId="{42FCACDF-FE89-462C-8637-32FAF01E6F2B}" type="parTrans" cxnId="{E509981A-8A5B-456D-BAA5-0C3B071367AE}">
      <dgm:prSet/>
      <dgm:spPr/>
      <dgm:t>
        <a:bodyPr/>
        <a:lstStyle/>
        <a:p>
          <a:endParaRPr lang="en-US" sz="2000"/>
        </a:p>
      </dgm:t>
    </dgm:pt>
    <dgm:pt modelId="{C705D3D8-7585-43F3-8AAE-B5CC3ACDC204}" type="sibTrans" cxnId="{E509981A-8A5B-456D-BAA5-0C3B071367AE}">
      <dgm:prSet/>
      <dgm:spPr/>
      <dgm:t>
        <a:bodyPr/>
        <a:lstStyle/>
        <a:p>
          <a:endParaRPr lang="en-US" sz="2000"/>
        </a:p>
      </dgm:t>
    </dgm:pt>
    <dgm:pt modelId="{F252C07B-F66E-49F8-AC46-E509C6C96496}">
      <dgm:prSet custT="1"/>
      <dgm:spPr/>
      <dgm:t>
        <a:bodyPr/>
        <a:lstStyle/>
        <a:p>
          <a:pPr rtl="0"/>
          <a:r>
            <a:rPr lang="en-US" sz="2000" b="1" i="0" dirty="0">
              <a:latin typeface="Arial" panose="020B0604020202020204" pitchFamily="34" charset="0"/>
              <a:cs typeface="Arial" panose="020B0604020202020204" pitchFamily="34" charset="0"/>
            </a:rPr>
            <a:t>Coordination of and Referral to Community and Social Support Services</a:t>
          </a:r>
          <a:endParaRPr lang="en-US" sz="2000" b="1" dirty="0">
            <a:latin typeface="Arial" panose="020B0604020202020204" pitchFamily="34" charset="0"/>
            <a:cs typeface="Arial" panose="020B0604020202020204" pitchFamily="34" charset="0"/>
          </a:endParaRPr>
        </a:p>
      </dgm:t>
    </dgm:pt>
    <dgm:pt modelId="{4972CB46-194A-41CB-B471-B5DA19266B73}" type="parTrans" cxnId="{2DA4F93A-5580-4E1B-A590-213D01ED842B}">
      <dgm:prSet/>
      <dgm:spPr/>
      <dgm:t>
        <a:bodyPr/>
        <a:lstStyle/>
        <a:p>
          <a:endParaRPr lang="en-US" sz="2000"/>
        </a:p>
      </dgm:t>
    </dgm:pt>
    <dgm:pt modelId="{22FB77E6-E16A-417D-94D6-27E7C767F384}" type="sibTrans" cxnId="{2DA4F93A-5580-4E1B-A590-213D01ED842B}">
      <dgm:prSet/>
      <dgm:spPr/>
      <dgm:t>
        <a:bodyPr/>
        <a:lstStyle/>
        <a:p>
          <a:endParaRPr lang="en-US" sz="2000"/>
        </a:p>
      </dgm:t>
    </dgm:pt>
    <dgm:pt modelId="{7BD00693-235F-4DD6-86A5-9C525B356281}">
      <dgm:prSet custT="1"/>
      <dgm:spPr/>
      <dgm:t>
        <a:bodyPr/>
        <a:lstStyle/>
        <a:p>
          <a:pPr rtl="0"/>
          <a:r>
            <a:rPr lang="en-US" sz="2000" b="1" dirty="0">
              <a:latin typeface="Arial" panose="020B0604020202020204" pitchFamily="34" charset="0"/>
              <a:cs typeface="Arial" panose="020B0604020202020204" pitchFamily="34" charset="0"/>
            </a:rPr>
            <a:t>Outreach and Engagement </a:t>
          </a:r>
        </a:p>
      </dgm:t>
    </dgm:pt>
    <dgm:pt modelId="{9333B71C-FF82-4F9E-9C45-BDF4AA2FADCA}" type="parTrans" cxnId="{62FA37CC-D178-4141-A003-A87B36687BBD}">
      <dgm:prSet/>
      <dgm:spPr/>
      <dgm:t>
        <a:bodyPr/>
        <a:lstStyle/>
        <a:p>
          <a:endParaRPr lang="en-US" sz="2000"/>
        </a:p>
      </dgm:t>
    </dgm:pt>
    <dgm:pt modelId="{5ACB3CF4-13E7-44CD-8B4E-5B4FAB311399}" type="sibTrans" cxnId="{62FA37CC-D178-4141-A003-A87B36687BBD}">
      <dgm:prSet/>
      <dgm:spPr/>
      <dgm:t>
        <a:bodyPr/>
        <a:lstStyle/>
        <a:p>
          <a:endParaRPr lang="en-US" sz="2000"/>
        </a:p>
      </dgm:t>
    </dgm:pt>
    <dgm:pt modelId="{548BBC95-D106-4A50-8EC2-88DFE42D241D}" type="pres">
      <dgm:prSet presAssocID="{5492718C-2A98-45E3-A8FB-9092489CF13E}" presName="linear" presStyleCnt="0">
        <dgm:presLayoutVars>
          <dgm:animLvl val="lvl"/>
          <dgm:resizeHandles val="exact"/>
        </dgm:presLayoutVars>
      </dgm:prSet>
      <dgm:spPr/>
    </dgm:pt>
    <dgm:pt modelId="{D27797C4-378E-4698-908A-13CD57A6CB89}" type="pres">
      <dgm:prSet presAssocID="{7BD00693-235F-4DD6-86A5-9C525B356281}" presName="parentText" presStyleLbl="node1" presStyleIdx="0" presStyleCnt="7" custLinFactNeighborX="-139">
        <dgm:presLayoutVars>
          <dgm:chMax val="0"/>
          <dgm:bulletEnabled val="1"/>
        </dgm:presLayoutVars>
      </dgm:prSet>
      <dgm:spPr/>
    </dgm:pt>
    <dgm:pt modelId="{ABBF0178-A523-4B03-A458-0AE1C5A02CE0}" type="pres">
      <dgm:prSet presAssocID="{5ACB3CF4-13E7-44CD-8B4E-5B4FAB311399}" presName="spacer" presStyleCnt="0"/>
      <dgm:spPr/>
    </dgm:pt>
    <dgm:pt modelId="{ADC6C894-B1AA-42E3-90B4-AA63645A13E1}" type="pres">
      <dgm:prSet presAssocID="{9BD090A1-DA1B-4D60-8D07-5633B30E91E2}" presName="parentText" presStyleLbl="node1" presStyleIdx="1" presStyleCnt="7" custLinFactNeighborY="22496">
        <dgm:presLayoutVars>
          <dgm:chMax val="0"/>
          <dgm:bulletEnabled val="1"/>
        </dgm:presLayoutVars>
      </dgm:prSet>
      <dgm:spPr/>
    </dgm:pt>
    <dgm:pt modelId="{2C8B466E-21CE-4C1B-87E6-6EE65A72DB00}" type="pres">
      <dgm:prSet presAssocID="{DFDF89F8-4FEB-4FCF-BD1B-6C83CC1C33AA}" presName="spacer" presStyleCnt="0"/>
      <dgm:spPr/>
    </dgm:pt>
    <dgm:pt modelId="{7B8389E6-8F4D-4FDB-8B96-0FDFF828962F}" type="pres">
      <dgm:prSet presAssocID="{4A542BB7-78C2-47CA-91BE-5F3B2F6EA25A}" presName="parentText" presStyleLbl="node1" presStyleIdx="2" presStyleCnt="7" custLinFactNeighborX="-139">
        <dgm:presLayoutVars>
          <dgm:chMax val="0"/>
          <dgm:bulletEnabled val="1"/>
        </dgm:presLayoutVars>
      </dgm:prSet>
      <dgm:spPr/>
    </dgm:pt>
    <dgm:pt modelId="{7E0FB07D-C301-4FA9-AFED-453336583E30}" type="pres">
      <dgm:prSet presAssocID="{0A508C56-1A9D-492B-95F4-0647C296020F}" presName="spacer" presStyleCnt="0"/>
      <dgm:spPr/>
    </dgm:pt>
    <dgm:pt modelId="{ED23E8E9-22EC-48D8-AE32-0E9786894BC1}" type="pres">
      <dgm:prSet presAssocID="{00042017-4BFA-403F-9635-48902576CFA6}" presName="parentText" presStyleLbl="node1" presStyleIdx="3" presStyleCnt="7" custLinFactNeighborX="-139">
        <dgm:presLayoutVars>
          <dgm:chMax val="0"/>
          <dgm:bulletEnabled val="1"/>
        </dgm:presLayoutVars>
      </dgm:prSet>
      <dgm:spPr/>
    </dgm:pt>
    <dgm:pt modelId="{37F38362-8CB4-411A-91D0-838C49F22EEE}" type="pres">
      <dgm:prSet presAssocID="{6C9C913B-21EF-40B8-A84E-C62DF04DC9B4}" presName="spacer" presStyleCnt="0"/>
      <dgm:spPr/>
    </dgm:pt>
    <dgm:pt modelId="{9BC6BC7B-161C-47D8-A3B4-CE432D0B8E5A}" type="pres">
      <dgm:prSet presAssocID="{CBC534FF-B457-408B-AA93-83D5BFEA113B}" presName="parentText" presStyleLbl="node1" presStyleIdx="4" presStyleCnt="7" custLinFactNeighborX="-139">
        <dgm:presLayoutVars>
          <dgm:chMax val="0"/>
          <dgm:bulletEnabled val="1"/>
        </dgm:presLayoutVars>
      </dgm:prSet>
      <dgm:spPr/>
    </dgm:pt>
    <dgm:pt modelId="{2FE5AB1D-B07F-42B5-9379-94C13E1A93E0}" type="pres">
      <dgm:prSet presAssocID="{BD403859-9731-4618-8924-9D5BF1069271}" presName="spacer" presStyleCnt="0"/>
      <dgm:spPr/>
    </dgm:pt>
    <dgm:pt modelId="{28B435B0-4D29-497E-83D2-C4D3E206EF98}" type="pres">
      <dgm:prSet presAssocID="{12244B3F-7961-4E4D-957C-CCF0819E71DE}" presName="parentText" presStyleLbl="node1" presStyleIdx="5" presStyleCnt="7" custLinFactNeighborX="-139">
        <dgm:presLayoutVars>
          <dgm:chMax val="0"/>
          <dgm:bulletEnabled val="1"/>
        </dgm:presLayoutVars>
      </dgm:prSet>
      <dgm:spPr/>
    </dgm:pt>
    <dgm:pt modelId="{3BF95998-3768-45E6-B0AA-E89B84129E03}" type="pres">
      <dgm:prSet presAssocID="{C705D3D8-7585-43F3-8AAE-B5CC3ACDC204}" presName="spacer" presStyleCnt="0"/>
      <dgm:spPr/>
    </dgm:pt>
    <dgm:pt modelId="{37C66BAA-8D52-4146-B203-3E6A083973E0}" type="pres">
      <dgm:prSet presAssocID="{F252C07B-F66E-49F8-AC46-E509C6C96496}" presName="parentText" presStyleLbl="node1" presStyleIdx="6" presStyleCnt="7" custLinFactNeighborX="-139">
        <dgm:presLayoutVars>
          <dgm:chMax val="0"/>
          <dgm:bulletEnabled val="1"/>
        </dgm:presLayoutVars>
      </dgm:prSet>
      <dgm:spPr/>
    </dgm:pt>
  </dgm:ptLst>
  <dgm:cxnLst>
    <dgm:cxn modelId="{E509981A-8A5B-456D-BAA5-0C3B071367AE}" srcId="{5492718C-2A98-45E3-A8FB-9092489CF13E}" destId="{12244B3F-7961-4E4D-957C-CCF0819E71DE}" srcOrd="5" destOrd="0" parTransId="{42FCACDF-FE89-462C-8637-32FAF01E6F2B}" sibTransId="{C705D3D8-7585-43F3-8AAE-B5CC3ACDC204}"/>
    <dgm:cxn modelId="{4B6A8037-11B1-4F1E-B1D6-40F0F272E76D}" srcId="{5492718C-2A98-45E3-A8FB-9092489CF13E}" destId="{4A542BB7-78C2-47CA-91BE-5F3B2F6EA25A}" srcOrd="2" destOrd="0" parTransId="{D68B9C55-12E5-4C5F-B1BB-6B994CACCAC6}" sibTransId="{0A508C56-1A9D-492B-95F4-0647C296020F}"/>
    <dgm:cxn modelId="{2DA4F93A-5580-4E1B-A590-213D01ED842B}" srcId="{5492718C-2A98-45E3-A8FB-9092489CF13E}" destId="{F252C07B-F66E-49F8-AC46-E509C6C96496}" srcOrd="6" destOrd="0" parTransId="{4972CB46-194A-41CB-B471-B5DA19266B73}" sibTransId="{22FB77E6-E16A-417D-94D6-27E7C767F384}"/>
    <dgm:cxn modelId="{7EEC1C84-38B0-4561-BED4-2F70503698C6}" type="presOf" srcId="{9BD090A1-DA1B-4D60-8D07-5633B30E91E2}" destId="{ADC6C894-B1AA-42E3-90B4-AA63645A13E1}" srcOrd="0" destOrd="0" presId="urn:microsoft.com/office/officeart/2005/8/layout/vList2"/>
    <dgm:cxn modelId="{D5D1A68E-18FD-47A1-98D2-55815949E9FE}" type="presOf" srcId="{12244B3F-7961-4E4D-957C-CCF0819E71DE}" destId="{28B435B0-4D29-497E-83D2-C4D3E206EF98}" srcOrd="0" destOrd="0" presId="urn:microsoft.com/office/officeart/2005/8/layout/vList2"/>
    <dgm:cxn modelId="{BB28F490-8760-42A9-9D58-B1E1A4FB6103}" type="presOf" srcId="{00042017-4BFA-403F-9635-48902576CFA6}" destId="{ED23E8E9-22EC-48D8-AE32-0E9786894BC1}" srcOrd="0" destOrd="0" presId="urn:microsoft.com/office/officeart/2005/8/layout/vList2"/>
    <dgm:cxn modelId="{33F395A9-EB1C-4B07-B138-1CA72D12E94F}" srcId="{5492718C-2A98-45E3-A8FB-9092489CF13E}" destId="{00042017-4BFA-403F-9635-48902576CFA6}" srcOrd="3" destOrd="0" parTransId="{A650A573-76EE-4583-8DDD-85442E688B3B}" sibTransId="{6C9C913B-21EF-40B8-A84E-C62DF04DC9B4}"/>
    <dgm:cxn modelId="{6B843FAA-DDCA-479A-9D2F-C609C8AF0109}" type="presOf" srcId="{5492718C-2A98-45E3-A8FB-9092489CF13E}" destId="{548BBC95-D106-4A50-8EC2-88DFE42D241D}" srcOrd="0" destOrd="0" presId="urn:microsoft.com/office/officeart/2005/8/layout/vList2"/>
    <dgm:cxn modelId="{EB2742AB-C62C-470F-9575-F68FDE26810F}" srcId="{5492718C-2A98-45E3-A8FB-9092489CF13E}" destId="{CBC534FF-B457-408B-AA93-83D5BFEA113B}" srcOrd="4" destOrd="0" parTransId="{0049F574-BBD0-47D7-82A8-E083BD21DA61}" sibTransId="{BD403859-9731-4618-8924-9D5BF1069271}"/>
    <dgm:cxn modelId="{5634A1B4-7451-4CB1-9C1D-DA06125482A8}" type="presOf" srcId="{F252C07B-F66E-49F8-AC46-E509C6C96496}" destId="{37C66BAA-8D52-4146-B203-3E6A083973E0}" srcOrd="0" destOrd="0" presId="urn:microsoft.com/office/officeart/2005/8/layout/vList2"/>
    <dgm:cxn modelId="{F48B54BB-E373-4EF5-B455-D7616C551C35}" type="presOf" srcId="{7BD00693-235F-4DD6-86A5-9C525B356281}" destId="{D27797C4-378E-4698-908A-13CD57A6CB89}" srcOrd="0" destOrd="0" presId="urn:microsoft.com/office/officeart/2005/8/layout/vList2"/>
    <dgm:cxn modelId="{62FA37CC-D178-4141-A003-A87B36687BBD}" srcId="{5492718C-2A98-45E3-A8FB-9092489CF13E}" destId="{7BD00693-235F-4DD6-86A5-9C525B356281}" srcOrd="0" destOrd="0" parTransId="{9333B71C-FF82-4F9E-9C45-BDF4AA2FADCA}" sibTransId="{5ACB3CF4-13E7-44CD-8B4E-5B4FAB311399}"/>
    <dgm:cxn modelId="{C6CF4FD2-2B63-4B83-95F9-44BE65263CB5}" type="presOf" srcId="{4A542BB7-78C2-47CA-91BE-5F3B2F6EA25A}" destId="{7B8389E6-8F4D-4FDB-8B96-0FDFF828962F}" srcOrd="0" destOrd="0" presId="urn:microsoft.com/office/officeart/2005/8/layout/vList2"/>
    <dgm:cxn modelId="{E5E94ED5-E91F-46D3-9686-91378519FE01}" type="presOf" srcId="{CBC534FF-B457-408B-AA93-83D5BFEA113B}" destId="{9BC6BC7B-161C-47D8-A3B4-CE432D0B8E5A}" srcOrd="0" destOrd="0" presId="urn:microsoft.com/office/officeart/2005/8/layout/vList2"/>
    <dgm:cxn modelId="{A3432AE9-73A1-42E4-B4CF-AD19094C2D58}" srcId="{5492718C-2A98-45E3-A8FB-9092489CF13E}" destId="{9BD090A1-DA1B-4D60-8D07-5633B30E91E2}" srcOrd="1" destOrd="0" parTransId="{9CE33660-84B4-4E1F-AAC6-AB8963FD450C}" sibTransId="{DFDF89F8-4FEB-4FCF-BD1B-6C83CC1C33AA}"/>
    <dgm:cxn modelId="{7EAE6774-BC61-45CD-BE74-EF12A35ACD53}" type="presParOf" srcId="{548BBC95-D106-4A50-8EC2-88DFE42D241D}" destId="{D27797C4-378E-4698-908A-13CD57A6CB89}" srcOrd="0" destOrd="0" presId="urn:microsoft.com/office/officeart/2005/8/layout/vList2"/>
    <dgm:cxn modelId="{E10C2B26-A1A5-4B7B-B8A3-8D2B81629B86}" type="presParOf" srcId="{548BBC95-D106-4A50-8EC2-88DFE42D241D}" destId="{ABBF0178-A523-4B03-A458-0AE1C5A02CE0}" srcOrd="1" destOrd="0" presId="urn:microsoft.com/office/officeart/2005/8/layout/vList2"/>
    <dgm:cxn modelId="{F1312199-979F-4922-A60C-F9E7BCE32D6C}" type="presParOf" srcId="{548BBC95-D106-4A50-8EC2-88DFE42D241D}" destId="{ADC6C894-B1AA-42E3-90B4-AA63645A13E1}" srcOrd="2" destOrd="0" presId="urn:microsoft.com/office/officeart/2005/8/layout/vList2"/>
    <dgm:cxn modelId="{0C183EF1-155B-4970-A2FA-07C22F375AB4}" type="presParOf" srcId="{548BBC95-D106-4A50-8EC2-88DFE42D241D}" destId="{2C8B466E-21CE-4C1B-87E6-6EE65A72DB00}" srcOrd="3" destOrd="0" presId="urn:microsoft.com/office/officeart/2005/8/layout/vList2"/>
    <dgm:cxn modelId="{F8ECAD64-73BE-4272-9DDE-F9063D724BBB}" type="presParOf" srcId="{548BBC95-D106-4A50-8EC2-88DFE42D241D}" destId="{7B8389E6-8F4D-4FDB-8B96-0FDFF828962F}" srcOrd="4" destOrd="0" presId="urn:microsoft.com/office/officeart/2005/8/layout/vList2"/>
    <dgm:cxn modelId="{BDCBC683-0543-4806-BB12-CF2B471F8ACC}" type="presParOf" srcId="{548BBC95-D106-4A50-8EC2-88DFE42D241D}" destId="{7E0FB07D-C301-4FA9-AFED-453336583E30}" srcOrd="5" destOrd="0" presId="urn:microsoft.com/office/officeart/2005/8/layout/vList2"/>
    <dgm:cxn modelId="{06932242-722B-43E6-8B6F-631FD5E4EB6A}" type="presParOf" srcId="{548BBC95-D106-4A50-8EC2-88DFE42D241D}" destId="{ED23E8E9-22EC-48D8-AE32-0E9786894BC1}" srcOrd="6" destOrd="0" presId="urn:microsoft.com/office/officeart/2005/8/layout/vList2"/>
    <dgm:cxn modelId="{8A0E80E0-0EB0-47C4-B530-74B6560A1716}" type="presParOf" srcId="{548BBC95-D106-4A50-8EC2-88DFE42D241D}" destId="{37F38362-8CB4-411A-91D0-838C49F22EEE}" srcOrd="7" destOrd="0" presId="urn:microsoft.com/office/officeart/2005/8/layout/vList2"/>
    <dgm:cxn modelId="{3F7B0AF1-7B71-4C2F-9292-97BD7B8CCEF3}" type="presParOf" srcId="{548BBC95-D106-4A50-8EC2-88DFE42D241D}" destId="{9BC6BC7B-161C-47D8-A3B4-CE432D0B8E5A}" srcOrd="8" destOrd="0" presId="urn:microsoft.com/office/officeart/2005/8/layout/vList2"/>
    <dgm:cxn modelId="{4E64FA50-3B04-4225-AA20-8CF835D8BFDA}" type="presParOf" srcId="{548BBC95-D106-4A50-8EC2-88DFE42D241D}" destId="{2FE5AB1D-B07F-42B5-9379-94C13E1A93E0}" srcOrd="9" destOrd="0" presId="urn:microsoft.com/office/officeart/2005/8/layout/vList2"/>
    <dgm:cxn modelId="{FC4FB139-BB5A-4FEC-A0D5-507A4C624864}" type="presParOf" srcId="{548BBC95-D106-4A50-8EC2-88DFE42D241D}" destId="{28B435B0-4D29-497E-83D2-C4D3E206EF98}" srcOrd="10" destOrd="0" presId="urn:microsoft.com/office/officeart/2005/8/layout/vList2"/>
    <dgm:cxn modelId="{6CC336CE-1E37-417A-BF91-0BAEE022E170}" type="presParOf" srcId="{548BBC95-D106-4A50-8EC2-88DFE42D241D}" destId="{3BF95998-3768-45E6-B0AA-E89B84129E03}" srcOrd="11" destOrd="0" presId="urn:microsoft.com/office/officeart/2005/8/layout/vList2"/>
    <dgm:cxn modelId="{439C9AC6-76D2-4D92-B721-47AF65682CC1}" type="presParOf" srcId="{548BBC95-D106-4A50-8EC2-88DFE42D241D}" destId="{37C66BAA-8D52-4146-B203-3E6A083973E0}"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E1F4EB-D7CD-481B-BB50-6B1ED9588E2D}" type="doc">
      <dgm:prSet loTypeId="urn:microsoft.com/office/officeart/2005/8/layout/hList1" loCatId="list" qsTypeId="urn:microsoft.com/office/officeart/2005/8/quickstyle/simple2" qsCatId="simple" csTypeId="urn:microsoft.com/office/officeart/2005/8/colors/colorful1" csCatId="colorful" phldr="1"/>
      <dgm:spPr/>
      <dgm:t>
        <a:bodyPr/>
        <a:lstStyle/>
        <a:p>
          <a:endParaRPr lang="en-US"/>
        </a:p>
      </dgm:t>
    </dgm:pt>
    <dgm:pt modelId="{1B3CB747-D5AB-4F42-B6F2-79ACE26C838A}">
      <dgm:prSet phldrT="[Text]" custT="1"/>
      <dgm:spPr/>
      <dgm:t>
        <a:bodyPr/>
        <a:lstStyle/>
        <a:p>
          <a:r>
            <a:rPr lang="en-US" sz="2000" b="1" dirty="0"/>
            <a:t>Adults Only</a:t>
          </a:r>
        </a:p>
      </dgm:t>
    </dgm:pt>
    <dgm:pt modelId="{9922FAD0-5B08-4860-84A4-65A454D2DE4A}" type="parTrans" cxnId="{C0E31E28-24A5-4F2B-BEF6-7741557F0F96}">
      <dgm:prSet/>
      <dgm:spPr/>
      <dgm:t>
        <a:bodyPr/>
        <a:lstStyle/>
        <a:p>
          <a:endParaRPr lang="en-US"/>
        </a:p>
      </dgm:t>
    </dgm:pt>
    <dgm:pt modelId="{CCE5EAB9-48FC-4CC1-B593-CBF7153002C6}" type="sibTrans" cxnId="{C0E31E28-24A5-4F2B-BEF6-7741557F0F96}">
      <dgm:prSet/>
      <dgm:spPr/>
      <dgm:t>
        <a:bodyPr/>
        <a:lstStyle/>
        <a:p>
          <a:endParaRPr lang="en-US"/>
        </a:p>
      </dgm:t>
    </dgm:pt>
    <dgm:pt modelId="{E2D2F817-2301-4EB8-BFEC-4AAC0F23E81D}">
      <dgm:prSet phldrT="[Text]" custT="1"/>
      <dgm:spPr/>
      <dgm:t>
        <a:bodyPr/>
        <a:lstStyle/>
        <a:p>
          <a:r>
            <a:rPr lang="en-US" sz="1600" dirty="0"/>
            <a:t>Avenidas </a:t>
          </a:r>
        </a:p>
      </dgm:t>
    </dgm:pt>
    <dgm:pt modelId="{D45376D7-CC4C-484D-8521-DCE649D9A3FE}" type="parTrans" cxnId="{A8FC779B-9AD7-400F-9DCD-4C182A12986D}">
      <dgm:prSet/>
      <dgm:spPr/>
      <dgm:t>
        <a:bodyPr/>
        <a:lstStyle/>
        <a:p>
          <a:endParaRPr lang="en-US"/>
        </a:p>
      </dgm:t>
    </dgm:pt>
    <dgm:pt modelId="{408BDA2A-A179-4204-8C93-E9F0D048DE67}" type="sibTrans" cxnId="{A8FC779B-9AD7-400F-9DCD-4C182A12986D}">
      <dgm:prSet/>
      <dgm:spPr/>
      <dgm:t>
        <a:bodyPr/>
        <a:lstStyle/>
        <a:p>
          <a:endParaRPr lang="en-US"/>
        </a:p>
      </dgm:t>
    </dgm:pt>
    <dgm:pt modelId="{8738CD93-0CFD-47F2-BBC6-8562C6BDAEA4}">
      <dgm:prSet phldrT="[Text]" custT="1"/>
      <dgm:spPr/>
      <dgm:t>
        <a:bodyPr/>
        <a:lstStyle/>
        <a:p>
          <a:r>
            <a:rPr lang="en-US" sz="2000" b="1" dirty="0"/>
            <a:t>Children/Youth Only </a:t>
          </a:r>
        </a:p>
      </dgm:t>
    </dgm:pt>
    <dgm:pt modelId="{25B73151-7E11-40BD-B1AC-660FA03871EC}" type="parTrans" cxnId="{5B147AEF-B213-4984-8AC6-7EDD60DBDB1B}">
      <dgm:prSet/>
      <dgm:spPr/>
      <dgm:t>
        <a:bodyPr/>
        <a:lstStyle/>
        <a:p>
          <a:endParaRPr lang="en-US"/>
        </a:p>
      </dgm:t>
    </dgm:pt>
    <dgm:pt modelId="{B54CB9CB-C768-4DDB-AD8A-DF184EC965C9}" type="sibTrans" cxnId="{5B147AEF-B213-4984-8AC6-7EDD60DBDB1B}">
      <dgm:prSet/>
      <dgm:spPr/>
      <dgm:t>
        <a:bodyPr/>
        <a:lstStyle/>
        <a:p>
          <a:endParaRPr lang="en-US"/>
        </a:p>
      </dgm:t>
    </dgm:pt>
    <dgm:pt modelId="{8F265D29-ED4E-424C-83F0-55860B6B6FBE}">
      <dgm:prSet phldrT="[Text]" custT="1"/>
      <dgm:spPr/>
      <dgm:t>
        <a:bodyPr/>
        <a:lstStyle/>
        <a:p>
          <a:r>
            <a:rPr lang="en-US" sz="1600" b="0" dirty="0"/>
            <a:t>Full Circle Health Network </a:t>
          </a:r>
          <a:r>
            <a:rPr lang="en-US" sz="1400" i="1" dirty="0"/>
            <a:t>(hub)</a:t>
          </a:r>
        </a:p>
      </dgm:t>
    </dgm:pt>
    <dgm:pt modelId="{1B86EB52-5629-497F-AACA-BF4DB9E4F947}" type="parTrans" cxnId="{0842D11E-42AD-4F08-90CF-898A0C67B02E}">
      <dgm:prSet/>
      <dgm:spPr/>
      <dgm:t>
        <a:bodyPr/>
        <a:lstStyle/>
        <a:p>
          <a:endParaRPr lang="en-US"/>
        </a:p>
      </dgm:t>
    </dgm:pt>
    <dgm:pt modelId="{386E4C9A-953D-4F32-B368-70C18C0EB6ED}" type="sibTrans" cxnId="{0842D11E-42AD-4F08-90CF-898A0C67B02E}">
      <dgm:prSet/>
      <dgm:spPr/>
      <dgm:t>
        <a:bodyPr/>
        <a:lstStyle/>
        <a:p>
          <a:endParaRPr lang="en-US"/>
        </a:p>
      </dgm:t>
    </dgm:pt>
    <dgm:pt modelId="{3E7C83FD-A3AB-4CD6-BB1C-976E205E64FA}">
      <dgm:prSet phldrT="[Text]" custT="1"/>
      <dgm:spPr/>
      <dgm:t>
        <a:bodyPr/>
        <a:lstStyle/>
        <a:p>
          <a:r>
            <a:rPr lang="en-US" sz="2000" b="1" dirty="0"/>
            <a:t>Both</a:t>
          </a:r>
        </a:p>
      </dgm:t>
    </dgm:pt>
    <dgm:pt modelId="{9B22C896-4722-4D53-ACA4-0027007BD10B}" type="parTrans" cxnId="{DE070834-6D92-4A0E-AF02-04F6CBE4B35A}">
      <dgm:prSet/>
      <dgm:spPr/>
      <dgm:t>
        <a:bodyPr/>
        <a:lstStyle/>
        <a:p>
          <a:endParaRPr lang="en-US"/>
        </a:p>
      </dgm:t>
    </dgm:pt>
    <dgm:pt modelId="{15A66997-A277-4215-86FD-B8FEA4A5F527}" type="sibTrans" cxnId="{DE070834-6D92-4A0E-AF02-04F6CBE4B35A}">
      <dgm:prSet/>
      <dgm:spPr/>
      <dgm:t>
        <a:bodyPr/>
        <a:lstStyle/>
        <a:p>
          <a:endParaRPr lang="en-US"/>
        </a:p>
      </dgm:t>
    </dgm:pt>
    <dgm:pt modelId="{DC06907F-8EE8-4FF1-BE62-687A99E56A99}">
      <dgm:prSet phldrT="[Text]" custT="1"/>
      <dgm:spPr/>
      <dgm:t>
        <a:bodyPr/>
        <a:lstStyle/>
        <a:p>
          <a:r>
            <a:rPr lang="en-US" sz="1600" b="0" dirty="0"/>
            <a:t>Asian American in Community Involvement* </a:t>
          </a:r>
        </a:p>
      </dgm:t>
    </dgm:pt>
    <dgm:pt modelId="{95977B71-4DED-4179-8E81-A142FD4B9005}" type="parTrans" cxnId="{1D87B2A4-C093-4EFF-9399-32A680A767CD}">
      <dgm:prSet/>
      <dgm:spPr/>
      <dgm:t>
        <a:bodyPr/>
        <a:lstStyle/>
        <a:p>
          <a:endParaRPr lang="en-US"/>
        </a:p>
      </dgm:t>
    </dgm:pt>
    <dgm:pt modelId="{06E4787F-2447-4A06-89E8-FF0AA2FF6C37}" type="sibTrans" cxnId="{1D87B2A4-C093-4EFF-9399-32A680A767CD}">
      <dgm:prSet/>
      <dgm:spPr/>
      <dgm:t>
        <a:bodyPr/>
        <a:lstStyle/>
        <a:p>
          <a:endParaRPr lang="en-US"/>
        </a:p>
      </dgm:t>
    </dgm:pt>
    <dgm:pt modelId="{369D118C-D850-4CCD-AAFA-396BE2413E72}">
      <dgm:prSet phldrT="[Text]" custT="1"/>
      <dgm:spPr/>
      <dgm:t>
        <a:bodyPr/>
        <a:lstStyle/>
        <a:p>
          <a:r>
            <a:rPr lang="en-US" sz="1600" dirty="0"/>
            <a:t>Bay Area Community Health*</a:t>
          </a:r>
        </a:p>
      </dgm:t>
    </dgm:pt>
    <dgm:pt modelId="{221FBB11-66CA-4D69-A964-0CC0490774BC}" type="parTrans" cxnId="{1598C3EC-4647-4DA4-87F9-5C59BB4B688F}">
      <dgm:prSet/>
      <dgm:spPr/>
      <dgm:t>
        <a:bodyPr/>
        <a:lstStyle/>
        <a:p>
          <a:endParaRPr lang="en-US"/>
        </a:p>
      </dgm:t>
    </dgm:pt>
    <dgm:pt modelId="{BEB1EB5B-C20F-4365-BBC2-BF96B3CD360C}" type="sibTrans" cxnId="{1598C3EC-4647-4DA4-87F9-5C59BB4B688F}">
      <dgm:prSet/>
      <dgm:spPr/>
      <dgm:t>
        <a:bodyPr/>
        <a:lstStyle/>
        <a:p>
          <a:endParaRPr lang="en-US"/>
        </a:p>
      </dgm:t>
    </dgm:pt>
    <dgm:pt modelId="{D3A8B7CA-E663-4C82-BD80-B075934BE7BD}">
      <dgm:prSet phldrT="[Text]" custT="1"/>
      <dgm:spPr/>
      <dgm:t>
        <a:bodyPr/>
        <a:lstStyle/>
        <a:p>
          <a:r>
            <a:rPr lang="en-US" sz="1600" b="0" dirty="0"/>
            <a:t>Valley Medical Center and Clinics</a:t>
          </a:r>
          <a:r>
            <a:rPr lang="en-US" sz="1600" dirty="0"/>
            <a:t>*</a:t>
          </a:r>
        </a:p>
      </dgm:t>
    </dgm:pt>
    <dgm:pt modelId="{CF300109-BEA8-40CC-81CE-C7F019AFC990}" type="parTrans" cxnId="{AE366928-C253-45F9-9C4B-8D21A0AE71F5}">
      <dgm:prSet/>
      <dgm:spPr/>
      <dgm:t>
        <a:bodyPr/>
        <a:lstStyle/>
        <a:p>
          <a:endParaRPr lang="en-US"/>
        </a:p>
      </dgm:t>
    </dgm:pt>
    <dgm:pt modelId="{0D01214A-CE26-4EB7-A52C-67CE4A338F71}" type="sibTrans" cxnId="{AE366928-C253-45F9-9C4B-8D21A0AE71F5}">
      <dgm:prSet/>
      <dgm:spPr/>
      <dgm:t>
        <a:bodyPr/>
        <a:lstStyle/>
        <a:p>
          <a:endParaRPr lang="en-US"/>
        </a:p>
      </dgm:t>
    </dgm:pt>
    <dgm:pt modelId="{09D2673F-4A69-4B73-89AE-9092C67E5553}">
      <dgm:prSet phldrT="[Text]" custT="1"/>
      <dgm:spPr/>
      <dgm:t>
        <a:bodyPr/>
        <a:lstStyle/>
        <a:p>
          <a:r>
            <a:rPr lang="en-US" sz="1600" dirty="0"/>
            <a:t>Indian Health Center of Santa Clara County*</a:t>
          </a:r>
        </a:p>
      </dgm:t>
    </dgm:pt>
    <dgm:pt modelId="{325342D0-32FA-4B64-8019-90928ACAA8E9}" type="parTrans" cxnId="{4A956D64-D0D5-4BD2-AA92-FFAD0BABCEF6}">
      <dgm:prSet/>
      <dgm:spPr/>
      <dgm:t>
        <a:bodyPr/>
        <a:lstStyle/>
        <a:p>
          <a:endParaRPr lang="en-US"/>
        </a:p>
      </dgm:t>
    </dgm:pt>
    <dgm:pt modelId="{0F54B1EC-546F-4730-AB86-5082821B13C6}" type="sibTrans" cxnId="{4A956D64-D0D5-4BD2-AA92-FFAD0BABCEF6}">
      <dgm:prSet/>
      <dgm:spPr/>
      <dgm:t>
        <a:bodyPr/>
        <a:lstStyle/>
        <a:p>
          <a:endParaRPr lang="en-US"/>
        </a:p>
      </dgm:t>
    </dgm:pt>
    <dgm:pt modelId="{71050F08-1B6A-4D04-8524-09F42F5950E4}">
      <dgm:prSet phldrT="[Text]" custT="1"/>
      <dgm:spPr/>
      <dgm:t>
        <a:bodyPr/>
        <a:lstStyle/>
        <a:p>
          <a:r>
            <a:rPr lang="en-US" sz="1600" dirty="0"/>
            <a:t>Institute on Aging </a:t>
          </a:r>
        </a:p>
      </dgm:t>
    </dgm:pt>
    <dgm:pt modelId="{64764926-D25D-4B5F-AFCD-A16F81CC2A5A}" type="parTrans" cxnId="{B2F6B753-9584-417A-8068-44CFB82B8034}">
      <dgm:prSet/>
      <dgm:spPr/>
      <dgm:t>
        <a:bodyPr/>
        <a:lstStyle/>
        <a:p>
          <a:endParaRPr lang="en-US"/>
        </a:p>
      </dgm:t>
    </dgm:pt>
    <dgm:pt modelId="{3C9F4C44-BEC0-48DC-9432-09DE4C6B4A6A}" type="sibTrans" cxnId="{B2F6B753-9584-417A-8068-44CFB82B8034}">
      <dgm:prSet/>
      <dgm:spPr/>
      <dgm:t>
        <a:bodyPr/>
        <a:lstStyle/>
        <a:p>
          <a:endParaRPr lang="en-US"/>
        </a:p>
      </dgm:t>
    </dgm:pt>
    <dgm:pt modelId="{8541687A-6BAC-4BDE-9C6A-6A8502697BDD}">
      <dgm:prSet phldrT="[Text]" custT="1"/>
      <dgm:spPr/>
      <dgm:t>
        <a:bodyPr/>
        <a:lstStyle/>
        <a:p>
          <a:r>
            <a:rPr lang="en-US" sz="1600" dirty="0"/>
            <a:t>Master Care Plan </a:t>
          </a:r>
        </a:p>
      </dgm:t>
    </dgm:pt>
    <dgm:pt modelId="{30F9C3D8-168D-46B2-8F9D-1019D92ECD4C}" type="parTrans" cxnId="{E3C8E3BB-60D9-4174-94D9-B86B861C5ACE}">
      <dgm:prSet/>
      <dgm:spPr/>
      <dgm:t>
        <a:bodyPr/>
        <a:lstStyle/>
        <a:p>
          <a:endParaRPr lang="en-US"/>
        </a:p>
      </dgm:t>
    </dgm:pt>
    <dgm:pt modelId="{C7071F1C-E766-44E6-84A0-D26A0C38CECC}" type="sibTrans" cxnId="{E3C8E3BB-60D9-4174-94D9-B86B861C5ACE}">
      <dgm:prSet/>
      <dgm:spPr/>
      <dgm:t>
        <a:bodyPr/>
        <a:lstStyle/>
        <a:p>
          <a:endParaRPr lang="en-US"/>
        </a:p>
      </dgm:t>
    </dgm:pt>
    <dgm:pt modelId="{22A19ED1-80F7-41FE-91E8-95E04A5BDF81}">
      <dgm:prSet phldrT="[Text]" custT="1"/>
      <dgm:spPr/>
      <dgm:t>
        <a:bodyPr/>
        <a:lstStyle/>
        <a:p>
          <a:r>
            <a:rPr lang="en-US" sz="1600" dirty="0"/>
            <a:t>Mayview/Ravenswood Clinic*</a:t>
          </a:r>
        </a:p>
      </dgm:t>
    </dgm:pt>
    <dgm:pt modelId="{EA812ABC-7CEC-4319-8B79-7D82E61B55FA}" type="parTrans" cxnId="{ED14810A-740D-486D-B82C-AB9E5EE01311}">
      <dgm:prSet/>
      <dgm:spPr/>
      <dgm:t>
        <a:bodyPr/>
        <a:lstStyle/>
        <a:p>
          <a:endParaRPr lang="en-US"/>
        </a:p>
      </dgm:t>
    </dgm:pt>
    <dgm:pt modelId="{DF7B27B7-D04E-4F80-8433-BBAF0A9A06DF}" type="sibTrans" cxnId="{ED14810A-740D-486D-B82C-AB9E5EE01311}">
      <dgm:prSet/>
      <dgm:spPr/>
      <dgm:t>
        <a:bodyPr/>
        <a:lstStyle/>
        <a:p>
          <a:endParaRPr lang="en-US"/>
        </a:p>
      </dgm:t>
    </dgm:pt>
    <dgm:pt modelId="{530B0243-4186-471E-B4B9-CF0E14721796}">
      <dgm:prSet phldrT="[Text]" custT="1"/>
      <dgm:spPr/>
      <dgm:t>
        <a:bodyPr/>
        <a:lstStyle/>
        <a:p>
          <a:r>
            <a:rPr lang="en-US" sz="1600" dirty="0"/>
            <a:t>Peninsula Healthcare Connections-New Direction </a:t>
          </a:r>
        </a:p>
      </dgm:t>
    </dgm:pt>
    <dgm:pt modelId="{889691E5-A378-4814-BB6D-51BFE51840C0}" type="parTrans" cxnId="{6DDE2F39-F6A4-49F3-9A8A-00C66946FC7A}">
      <dgm:prSet/>
      <dgm:spPr/>
      <dgm:t>
        <a:bodyPr/>
        <a:lstStyle/>
        <a:p>
          <a:endParaRPr lang="en-US"/>
        </a:p>
      </dgm:t>
    </dgm:pt>
    <dgm:pt modelId="{EC87E4DC-E417-40E6-9831-C03B21DE75C1}" type="sibTrans" cxnId="{6DDE2F39-F6A4-49F3-9A8A-00C66946FC7A}">
      <dgm:prSet/>
      <dgm:spPr/>
      <dgm:t>
        <a:bodyPr/>
        <a:lstStyle/>
        <a:p>
          <a:endParaRPr lang="en-US"/>
        </a:p>
      </dgm:t>
    </dgm:pt>
    <dgm:pt modelId="{596B263B-E571-4053-8DCA-7C228C7D2B69}">
      <dgm:prSet phldrT="[Text]" custT="1"/>
      <dgm:spPr/>
      <dgm:t>
        <a:bodyPr/>
        <a:lstStyle/>
        <a:p>
          <a:r>
            <a:rPr lang="en-US" sz="1600" b="0" dirty="0"/>
            <a:t>Oversight MD</a:t>
          </a:r>
        </a:p>
      </dgm:t>
    </dgm:pt>
    <dgm:pt modelId="{C4DAD93D-2CED-4D32-B4B7-D4F147676592}" type="parTrans" cxnId="{1EB86C12-6B4F-4E80-BC46-3233A26EA1D5}">
      <dgm:prSet/>
      <dgm:spPr/>
      <dgm:t>
        <a:bodyPr/>
        <a:lstStyle/>
        <a:p>
          <a:endParaRPr lang="en-US"/>
        </a:p>
      </dgm:t>
    </dgm:pt>
    <dgm:pt modelId="{71A77B60-AADB-4EF8-BAAA-81BEB8305DB0}" type="sibTrans" cxnId="{1EB86C12-6B4F-4E80-BC46-3233A26EA1D5}">
      <dgm:prSet/>
      <dgm:spPr/>
      <dgm:t>
        <a:bodyPr/>
        <a:lstStyle/>
        <a:p>
          <a:endParaRPr lang="en-US"/>
        </a:p>
      </dgm:t>
    </dgm:pt>
    <dgm:pt modelId="{8FFCB780-0975-41EE-8A05-246E506B82A6}">
      <dgm:prSet phldrT="[Text]" custT="1"/>
      <dgm:spPr/>
      <dgm:t>
        <a:bodyPr/>
        <a:lstStyle/>
        <a:p>
          <a:r>
            <a:rPr lang="en-US" sz="1600" dirty="0"/>
            <a:t>Silicon Valley Independent Living Center </a:t>
          </a:r>
        </a:p>
      </dgm:t>
    </dgm:pt>
    <dgm:pt modelId="{AE37EF88-959B-47C7-BC38-C9E6AE2B58FB}" type="parTrans" cxnId="{D3435360-6460-4BE0-9835-87EE538B3918}">
      <dgm:prSet/>
      <dgm:spPr/>
      <dgm:t>
        <a:bodyPr/>
        <a:lstStyle/>
        <a:p>
          <a:endParaRPr lang="en-US"/>
        </a:p>
      </dgm:t>
    </dgm:pt>
    <dgm:pt modelId="{76D74CEF-54A2-4C26-9032-FABE1A8F5930}" type="sibTrans" cxnId="{D3435360-6460-4BE0-9835-87EE538B3918}">
      <dgm:prSet/>
      <dgm:spPr/>
      <dgm:t>
        <a:bodyPr/>
        <a:lstStyle/>
        <a:p>
          <a:endParaRPr lang="en-US"/>
        </a:p>
      </dgm:t>
    </dgm:pt>
    <dgm:pt modelId="{1D943BEC-D087-4D70-854F-22C089BCB2D0}">
      <dgm:prSet phldrT="[Text]" custT="1"/>
      <dgm:spPr/>
      <dgm:t>
        <a:bodyPr/>
        <a:lstStyle/>
        <a:p>
          <a:r>
            <a:rPr lang="en-US" sz="1600" dirty="0"/>
            <a:t>Sourcewise </a:t>
          </a:r>
        </a:p>
      </dgm:t>
    </dgm:pt>
    <dgm:pt modelId="{36DB1388-04B2-4C70-9FD1-112113114007}" type="parTrans" cxnId="{AE65BB66-2881-4110-8E3C-E58FC3765D1A}">
      <dgm:prSet/>
      <dgm:spPr/>
      <dgm:t>
        <a:bodyPr/>
        <a:lstStyle/>
        <a:p>
          <a:endParaRPr lang="en-US"/>
        </a:p>
      </dgm:t>
    </dgm:pt>
    <dgm:pt modelId="{04F843D5-E6FB-4B97-A597-389FBF153D20}" type="sibTrans" cxnId="{AE65BB66-2881-4110-8E3C-E58FC3765D1A}">
      <dgm:prSet/>
      <dgm:spPr/>
      <dgm:t>
        <a:bodyPr/>
        <a:lstStyle/>
        <a:p>
          <a:endParaRPr lang="en-US"/>
        </a:p>
      </dgm:t>
    </dgm:pt>
    <dgm:pt modelId="{A9EAD3D0-9540-4A80-B70E-625B69F973A9}">
      <dgm:prSet phldrT="[Text]"/>
      <dgm:spPr/>
      <dgm:t>
        <a:bodyPr/>
        <a:lstStyle/>
        <a:p>
          <a:r>
            <a:rPr lang="en-US" sz="1600" dirty="0"/>
            <a:t>Hope Services </a:t>
          </a:r>
        </a:p>
      </dgm:t>
    </dgm:pt>
    <dgm:pt modelId="{2A30F253-A181-4EDC-BA1A-033C8A5EBC56}" type="parTrans" cxnId="{EC0AA0C5-4521-41C5-82B9-904E40EFD7E4}">
      <dgm:prSet/>
      <dgm:spPr/>
      <dgm:t>
        <a:bodyPr/>
        <a:lstStyle/>
        <a:p>
          <a:endParaRPr lang="en-US"/>
        </a:p>
      </dgm:t>
    </dgm:pt>
    <dgm:pt modelId="{0DF198F4-0624-4923-8E64-26AF95200BA6}" type="sibTrans" cxnId="{EC0AA0C5-4521-41C5-82B9-904E40EFD7E4}">
      <dgm:prSet/>
      <dgm:spPr/>
      <dgm:t>
        <a:bodyPr/>
        <a:lstStyle/>
        <a:p>
          <a:endParaRPr lang="en-US"/>
        </a:p>
      </dgm:t>
    </dgm:pt>
    <dgm:pt modelId="{A038BEF7-F039-4BC9-B9AF-A9C1BBE33163}">
      <dgm:prSet phldrT="[Text]" custT="1"/>
      <dgm:spPr/>
      <dgm:t>
        <a:bodyPr/>
        <a:lstStyle/>
        <a:p>
          <a:r>
            <a:rPr lang="en-US" sz="1600" b="0" dirty="0"/>
            <a:t>Gardner Family Health Network*</a:t>
          </a:r>
        </a:p>
      </dgm:t>
    </dgm:pt>
    <dgm:pt modelId="{2A611D3C-75FB-4011-9998-B0279DB6488D}" type="parTrans" cxnId="{E7E416F9-EEE4-4DD3-BA7C-0F9149B78249}">
      <dgm:prSet/>
      <dgm:spPr/>
      <dgm:t>
        <a:bodyPr/>
        <a:lstStyle/>
        <a:p>
          <a:endParaRPr lang="en-US"/>
        </a:p>
      </dgm:t>
    </dgm:pt>
    <dgm:pt modelId="{2CE7F21C-2B99-4613-AE3B-8AB2836FD3D5}" type="sibTrans" cxnId="{E7E416F9-EEE4-4DD3-BA7C-0F9149B78249}">
      <dgm:prSet/>
      <dgm:spPr/>
      <dgm:t>
        <a:bodyPr/>
        <a:lstStyle/>
        <a:p>
          <a:endParaRPr lang="en-US"/>
        </a:p>
      </dgm:t>
    </dgm:pt>
    <dgm:pt modelId="{930A4ACC-AE22-45FC-A552-064C93B26742}">
      <dgm:prSet phldrT="[Text]" custT="1"/>
      <dgm:spPr/>
      <dgm:t>
        <a:bodyPr/>
        <a:lstStyle/>
        <a:p>
          <a:r>
            <a:rPr lang="en-US" sz="1600" b="0" dirty="0"/>
            <a:t>Healthier Kids Foundation </a:t>
          </a:r>
        </a:p>
      </dgm:t>
    </dgm:pt>
    <dgm:pt modelId="{9BF81FA2-B9D5-4F8D-A87E-00D0B0CBACFF}" type="parTrans" cxnId="{272BC0EA-DCE2-4284-8FF5-4FD21F62C1E9}">
      <dgm:prSet/>
      <dgm:spPr/>
      <dgm:t>
        <a:bodyPr/>
        <a:lstStyle/>
        <a:p>
          <a:endParaRPr lang="en-US"/>
        </a:p>
      </dgm:t>
    </dgm:pt>
    <dgm:pt modelId="{601A5664-84F3-4458-AB9C-8854368B6285}" type="sibTrans" cxnId="{272BC0EA-DCE2-4284-8FF5-4FD21F62C1E9}">
      <dgm:prSet/>
      <dgm:spPr/>
      <dgm:t>
        <a:bodyPr/>
        <a:lstStyle/>
        <a:p>
          <a:endParaRPr lang="en-US"/>
        </a:p>
      </dgm:t>
    </dgm:pt>
    <dgm:pt modelId="{93AE13CE-C87B-46F4-BCE8-3490D70E8970}">
      <dgm:prSet phldrT="[Text]" custT="1"/>
      <dgm:spPr/>
      <dgm:t>
        <a:bodyPr/>
        <a:lstStyle/>
        <a:p>
          <a:r>
            <a:rPr lang="en-US" sz="1600" b="0" dirty="0"/>
            <a:t>North East Medical Services* </a:t>
          </a:r>
        </a:p>
      </dgm:t>
    </dgm:pt>
    <dgm:pt modelId="{00F256C6-E008-4FDF-801A-8786D3594960}" type="parTrans" cxnId="{AFDCACBC-89BC-4316-B8DF-E676C6184127}">
      <dgm:prSet/>
      <dgm:spPr/>
      <dgm:t>
        <a:bodyPr/>
        <a:lstStyle/>
        <a:p>
          <a:endParaRPr lang="en-US"/>
        </a:p>
      </dgm:t>
    </dgm:pt>
    <dgm:pt modelId="{17241C00-2C47-4AF6-A9B2-FA93B899A123}" type="sibTrans" cxnId="{AFDCACBC-89BC-4316-B8DF-E676C6184127}">
      <dgm:prSet/>
      <dgm:spPr/>
      <dgm:t>
        <a:bodyPr/>
        <a:lstStyle/>
        <a:p>
          <a:endParaRPr lang="en-US"/>
        </a:p>
      </dgm:t>
    </dgm:pt>
    <dgm:pt modelId="{D2AC4B4B-87FE-4B9D-B5FC-0B1023CF0A7D}">
      <dgm:prSet phldrT="[Text]" custT="1"/>
      <dgm:spPr/>
      <dgm:t>
        <a:bodyPr/>
        <a:lstStyle/>
        <a:p>
          <a:r>
            <a:rPr lang="en-US" sz="1600" b="0" dirty="0"/>
            <a:t>Pacific Clinics </a:t>
          </a:r>
        </a:p>
      </dgm:t>
    </dgm:pt>
    <dgm:pt modelId="{CB5790EC-1A7D-483A-A7A7-BDA6B35284B1}" type="parTrans" cxnId="{4C065A5F-8C7F-4BDB-B38F-4F6519D1E451}">
      <dgm:prSet/>
      <dgm:spPr/>
      <dgm:t>
        <a:bodyPr/>
        <a:lstStyle/>
        <a:p>
          <a:endParaRPr lang="en-US"/>
        </a:p>
      </dgm:t>
    </dgm:pt>
    <dgm:pt modelId="{36979822-D4F1-48A5-B3AC-0191E31445D2}" type="sibTrans" cxnId="{4C065A5F-8C7F-4BDB-B38F-4F6519D1E451}">
      <dgm:prSet/>
      <dgm:spPr/>
      <dgm:t>
        <a:bodyPr/>
        <a:lstStyle/>
        <a:p>
          <a:endParaRPr lang="en-US"/>
        </a:p>
      </dgm:t>
    </dgm:pt>
    <dgm:pt modelId="{CA0555F0-3EE0-42C3-9C6E-955574C4B05E}">
      <dgm:prSet phldrT="[Text]" custT="1"/>
      <dgm:spPr/>
      <dgm:t>
        <a:bodyPr/>
        <a:lstStyle/>
        <a:p>
          <a:r>
            <a:rPr lang="en-US" sz="1600" b="0" dirty="0"/>
            <a:t>Pacific Health Group </a:t>
          </a:r>
        </a:p>
      </dgm:t>
    </dgm:pt>
    <dgm:pt modelId="{C3C0582D-D41C-4D92-975B-BB5FC6D4A710}" type="parTrans" cxnId="{B3363C24-56F6-41FA-B1CE-AD8D1B0C0B17}">
      <dgm:prSet/>
      <dgm:spPr/>
      <dgm:t>
        <a:bodyPr/>
        <a:lstStyle/>
        <a:p>
          <a:endParaRPr lang="en-US"/>
        </a:p>
      </dgm:t>
    </dgm:pt>
    <dgm:pt modelId="{B0CAE7FF-B3E6-477C-9893-CFE8FF74BC4E}" type="sibTrans" cxnId="{B3363C24-56F6-41FA-B1CE-AD8D1B0C0B17}">
      <dgm:prSet/>
      <dgm:spPr/>
      <dgm:t>
        <a:bodyPr/>
        <a:lstStyle/>
        <a:p>
          <a:endParaRPr lang="en-US"/>
        </a:p>
      </dgm:t>
    </dgm:pt>
    <dgm:pt modelId="{EE592CC4-F4A4-43A7-8506-FB75CE3D9A5A}">
      <dgm:prSet phldrT="[Text]" custT="1"/>
      <dgm:spPr/>
      <dgm:t>
        <a:bodyPr/>
        <a:lstStyle/>
        <a:p>
          <a:r>
            <a:rPr lang="en-US" sz="1600" dirty="0"/>
            <a:t>Roots Community Health Center</a:t>
          </a:r>
        </a:p>
      </dgm:t>
    </dgm:pt>
    <dgm:pt modelId="{EF236828-673D-4445-9E09-F58C20A05EE1}" type="parTrans" cxnId="{3C7DECD8-D162-42E8-B575-73417C3B2380}">
      <dgm:prSet/>
      <dgm:spPr/>
      <dgm:t>
        <a:bodyPr/>
        <a:lstStyle/>
        <a:p>
          <a:endParaRPr lang="en-US"/>
        </a:p>
      </dgm:t>
    </dgm:pt>
    <dgm:pt modelId="{AABF26B4-AF7A-49F5-B088-2109B9F23557}" type="sibTrans" cxnId="{3C7DECD8-D162-42E8-B575-73417C3B2380}">
      <dgm:prSet/>
      <dgm:spPr/>
      <dgm:t>
        <a:bodyPr/>
        <a:lstStyle/>
        <a:p>
          <a:endParaRPr lang="en-US"/>
        </a:p>
      </dgm:t>
    </dgm:pt>
    <dgm:pt modelId="{B7C5A828-90AA-4DEB-8A3B-F52D13304B11}">
      <dgm:prSet phldrT="[Text]" custT="1"/>
      <dgm:spPr/>
      <dgm:t>
        <a:bodyPr/>
        <a:lstStyle/>
        <a:p>
          <a:r>
            <a:rPr lang="en-US" sz="1600" dirty="0"/>
            <a:t>School Health Clinic </a:t>
          </a:r>
        </a:p>
      </dgm:t>
    </dgm:pt>
    <dgm:pt modelId="{E86C7F66-1238-4198-92E2-2F4FA3E5D911}" type="parTrans" cxnId="{37AB9F8D-9FA6-4382-9C44-EF92923A0F3B}">
      <dgm:prSet/>
      <dgm:spPr/>
      <dgm:t>
        <a:bodyPr/>
        <a:lstStyle/>
        <a:p>
          <a:endParaRPr lang="en-US"/>
        </a:p>
      </dgm:t>
    </dgm:pt>
    <dgm:pt modelId="{2BA7E4EE-4CCC-428C-B5DC-1E5C29C80183}" type="sibTrans" cxnId="{37AB9F8D-9FA6-4382-9C44-EF92923A0F3B}">
      <dgm:prSet/>
      <dgm:spPr/>
      <dgm:t>
        <a:bodyPr/>
        <a:lstStyle/>
        <a:p>
          <a:endParaRPr lang="en-US"/>
        </a:p>
      </dgm:t>
    </dgm:pt>
    <dgm:pt modelId="{89777FA6-C623-4D7E-A209-949636302E0C}">
      <dgm:prSet phldrT="[Text]" custT="1"/>
      <dgm:spPr/>
      <dgm:t>
        <a:bodyPr/>
        <a:lstStyle/>
        <a:p>
          <a:r>
            <a:rPr lang="en-US" sz="1600" b="0" dirty="0"/>
            <a:t>Serene Health</a:t>
          </a:r>
        </a:p>
      </dgm:t>
    </dgm:pt>
    <dgm:pt modelId="{F2B45857-3B89-410F-BAB1-9F791BD72B41}" type="parTrans" cxnId="{789C077A-839B-4B27-A9A8-2A794F6F574C}">
      <dgm:prSet/>
      <dgm:spPr/>
      <dgm:t>
        <a:bodyPr/>
        <a:lstStyle/>
        <a:p>
          <a:endParaRPr lang="en-US"/>
        </a:p>
      </dgm:t>
    </dgm:pt>
    <dgm:pt modelId="{B8B15A5E-8230-4D1B-BA71-D7E807013026}" type="sibTrans" cxnId="{789C077A-839B-4B27-A9A8-2A794F6F574C}">
      <dgm:prSet/>
      <dgm:spPr/>
      <dgm:t>
        <a:bodyPr/>
        <a:lstStyle/>
        <a:p>
          <a:endParaRPr lang="en-US"/>
        </a:p>
      </dgm:t>
    </dgm:pt>
    <dgm:pt modelId="{85BDCCFE-EF7B-465C-A858-71CB277AD853}">
      <dgm:prSet phldrT="[Text]" custT="1"/>
      <dgm:spPr/>
      <dgm:t>
        <a:bodyPr/>
        <a:lstStyle/>
        <a:p>
          <a:r>
            <a:rPr lang="en-US" sz="1600" dirty="0"/>
            <a:t>Titanium Healthcare</a:t>
          </a:r>
        </a:p>
      </dgm:t>
    </dgm:pt>
    <dgm:pt modelId="{B833EBF2-21CF-4631-B924-27C0FEE3FD96}" type="parTrans" cxnId="{FA025D7E-31F3-4DE3-B23B-58FE32480950}">
      <dgm:prSet/>
      <dgm:spPr/>
      <dgm:t>
        <a:bodyPr/>
        <a:lstStyle/>
        <a:p>
          <a:endParaRPr lang="en-US"/>
        </a:p>
      </dgm:t>
    </dgm:pt>
    <dgm:pt modelId="{44D67F4C-9F00-4AE9-976A-7EF9F1000BCB}" type="sibTrans" cxnId="{FA025D7E-31F3-4DE3-B23B-58FE32480950}">
      <dgm:prSet/>
      <dgm:spPr/>
      <dgm:t>
        <a:bodyPr/>
        <a:lstStyle/>
        <a:p>
          <a:endParaRPr lang="en-US"/>
        </a:p>
      </dgm:t>
    </dgm:pt>
    <dgm:pt modelId="{3B199C6D-8FE1-429B-8B30-1BFAEF4B9F04}">
      <dgm:prSet phldrT="[Text]"/>
      <dgm:spPr/>
      <dgm:t>
        <a:bodyPr/>
        <a:lstStyle/>
        <a:p>
          <a:r>
            <a:rPr lang="en-US" sz="1600" dirty="0"/>
            <a:t>Seneca Family of Agencies</a:t>
          </a:r>
        </a:p>
      </dgm:t>
    </dgm:pt>
    <dgm:pt modelId="{3902CD1E-CE30-4AD4-BB20-F2C71A79E1F9}" type="parTrans" cxnId="{31C55F04-FEBA-4DA6-BCD6-E440BC84DA67}">
      <dgm:prSet/>
      <dgm:spPr/>
      <dgm:t>
        <a:bodyPr/>
        <a:lstStyle/>
        <a:p>
          <a:endParaRPr lang="en-US"/>
        </a:p>
      </dgm:t>
    </dgm:pt>
    <dgm:pt modelId="{3AD5DC1C-CD6C-423F-AAA8-28BE34B84776}" type="sibTrans" cxnId="{31C55F04-FEBA-4DA6-BCD6-E440BC84DA67}">
      <dgm:prSet/>
      <dgm:spPr/>
      <dgm:t>
        <a:bodyPr/>
        <a:lstStyle/>
        <a:p>
          <a:endParaRPr lang="en-US"/>
        </a:p>
      </dgm:t>
    </dgm:pt>
    <dgm:pt modelId="{DDB7C49F-A1D9-4808-852E-E6B17F9513C0}">
      <dgm:prSet phldrT="[Text]" custT="1"/>
      <dgm:spPr/>
      <dgm:t>
        <a:bodyPr/>
        <a:lstStyle/>
        <a:p>
          <a:r>
            <a:rPr lang="en-US" sz="1600" b="0" dirty="0"/>
            <a:t>Access Care Management</a:t>
          </a:r>
        </a:p>
      </dgm:t>
    </dgm:pt>
    <dgm:pt modelId="{7B650DBB-C227-4EDD-B148-D250134C1E3B}" type="parTrans" cxnId="{86E104E6-B650-4D04-99F9-0F8E995BA409}">
      <dgm:prSet/>
      <dgm:spPr/>
      <dgm:t>
        <a:bodyPr/>
        <a:lstStyle/>
        <a:p>
          <a:endParaRPr lang="en-US"/>
        </a:p>
      </dgm:t>
    </dgm:pt>
    <dgm:pt modelId="{9F17C651-BAD7-4A9D-97DF-F715102B8BFF}" type="sibTrans" cxnId="{86E104E6-B650-4D04-99F9-0F8E995BA409}">
      <dgm:prSet/>
      <dgm:spPr/>
      <dgm:t>
        <a:bodyPr/>
        <a:lstStyle/>
        <a:p>
          <a:endParaRPr lang="en-US"/>
        </a:p>
      </dgm:t>
    </dgm:pt>
    <dgm:pt modelId="{4CF639A1-5C64-4A34-9858-39674E215339}">
      <dgm:prSet phldrT="[Text]" custT="1"/>
      <dgm:spPr/>
      <dgm:t>
        <a:bodyPr/>
        <a:lstStyle/>
        <a:p>
          <a:r>
            <a:rPr lang="en-US" sz="1600" dirty="0"/>
            <a:t>Star Nursing</a:t>
          </a:r>
        </a:p>
      </dgm:t>
    </dgm:pt>
    <dgm:pt modelId="{98009114-F505-4C2F-8AD8-3B6C1AB6FA70}" type="parTrans" cxnId="{236DB800-426A-4687-8B9B-E4BD219BF71A}">
      <dgm:prSet/>
      <dgm:spPr/>
      <dgm:t>
        <a:bodyPr/>
        <a:lstStyle/>
        <a:p>
          <a:endParaRPr lang="en-US"/>
        </a:p>
      </dgm:t>
    </dgm:pt>
    <dgm:pt modelId="{11A66C4E-F164-4DBD-92CD-7994112B921B}" type="sibTrans" cxnId="{236DB800-426A-4687-8B9B-E4BD219BF71A}">
      <dgm:prSet/>
      <dgm:spPr/>
      <dgm:t>
        <a:bodyPr/>
        <a:lstStyle/>
        <a:p>
          <a:endParaRPr lang="en-US"/>
        </a:p>
      </dgm:t>
    </dgm:pt>
    <dgm:pt modelId="{D8020FDD-5FD5-4244-9F0B-7E5AB13508FD}">
      <dgm:prSet phldrT="[Text]" custT="1"/>
      <dgm:spPr/>
      <dgm:t>
        <a:bodyPr/>
        <a:lstStyle/>
        <a:p>
          <a:r>
            <a:rPr lang="en-US" sz="1600" dirty="0"/>
            <a:t>VyncaCare</a:t>
          </a:r>
        </a:p>
      </dgm:t>
    </dgm:pt>
    <dgm:pt modelId="{DFC23761-BAB8-4606-80DA-FF938C74CFA8}" type="parTrans" cxnId="{76CF8A58-79DE-4AB6-9580-755EDA0260E0}">
      <dgm:prSet/>
      <dgm:spPr/>
      <dgm:t>
        <a:bodyPr/>
        <a:lstStyle/>
        <a:p>
          <a:endParaRPr lang="en-US"/>
        </a:p>
      </dgm:t>
    </dgm:pt>
    <dgm:pt modelId="{D1A190E3-61EE-4A90-99E1-4FCE52DC6AB6}" type="sibTrans" cxnId="{76CF8A58-79DE-4AB6-9580-755EDA0260E0}">
      <dgm:prSet/>
      <dgm:spPr/>
      <dgm:t>
        <a:bodyPr/>
        <a:lstStyle/>
        <a:p>
          <a:endParaRPr lang="en-US"/>
        </a:p>
      </dgm:t>
    </dgm:pt>
    <dgm:pt modelId="{ADD0163D-6605-754F-BDC5-E0C9B8E8CAED}">
      <dgm:prSet phldrT="[Text]"/>
      <dgm:spPr/>
      <dgm:t>
        <a:bodyPr/>
        <a:lstStyle/>
        <a:p>
          <a:endParaRPr lang="en-US" sz="1600" dirty="0"/>
        </a:p>
      </dgm:t>
    </dgm:pt>
    <dgm:pt modelId="{1CBDAE69-8DA0-4B4C-A09A-0B20D845A998}" type="parTrans" cxnId="{1D24081B-9B23-8248-A469-2A0A759E05BD}">
      <dgm:prSet/>
      <dgm:spPr/>
    </dgm:pt>
    <dgm:pt modelId="{800DBE56-6B37-D647-87BE-2337C55A650A}" type="sibTrans" cxnId="{1D24081B-9B23-8248-A469-2A0A759E05BD}">
      <dgm:prSet/>
      <dgm:spPr/>
    </dgm:pt>
    <dgm:pt modelId="{99292BCB-5289-FE49-8127-BC4932E8CB95}">
      <dgm:prSet phldrT="[Text]" custT="1"/>
      <dgm:spPr/>
      <dgm:t>
        <a:bodyPr/>
        <a:lstStyle/>
        <a:p>
          <a:pPr>
            <a:buClrTx/>
            <a:buSzTx/>
            <a:buFontTx/>
            <a:buNone/>
          </a:pPr>
          <a:r>
            <a:rPr kumimoji="0" lang="en-US" sz="1600" b="0" i="1" u="none" strike="noStrike" cap="none" spc="0" normalizeH="0" baseline="0" noProof="0" dirty="0">
              <a:ln>
                <a:noFill/>
              </a:ln>
              <a:solidFill>
                <a:srgbClr val="2A2C2C"/>
              </a:solidFill>
              <a:effectLst/>
              <a:uLnTx/>
              <a:uFillTx/>
              <a:latin typeface="Arial" panose="020B0604020202020204"/>
              <a:ea typeface="+mn-ea"/>
              <a:cs typeface="+mn-cs"/>
            </a:rPr>
            <a:t>Hub: Holds the ECM contract with the health plan but does not provide direct services. Hub will contract-out services to other entities in the community </a:t>
          </a:r>
          <a:endParaRPr lang="en-US" sz="1600" dirty="0"/>
        </a:p>
      </dgm:t>
    </dgm:pt>
    <dgm:pt modelId="{3AFD4537-7198-1E46-B19B-C642782BA416}" type="parTrans" cxnId="{5197A6DB-84B3-9C4A-80EF-65D375EA37E7}">
      <dgm:prSet/>
      <dgm:spPr/>
    </dgm:pt>
    <dgm:pt modelId="{F8A68B55-6402-B747-803D-98CE7383628C}" type="sibTrans" cxnId="{5197A6DB-84B3-9C4A-80EF-65D375EA37E7}">
      <dgm:prSet/>
      <dgm:spPr/>
    </dgm:pt>
    <dgm:pt modelId="{EF86CAF2-0278-F741-B173-FB9324432AC5}">
      <dgm:prSet phldrT="[Text]"/>
      <dgm:spPr/>
      <dgm:t>
        <a:bodyPr/>
        <a:lstStyle/>
        <a:p>
          <a:endParaRPr lang="en-US" sz="1600" dirty="0"/>
        </a:p>
      </dgm:t>
    </dgm:pt>
    <dgm:pt modelId="{0142BE31-9C2F-8446-9B9C-5B3CCCBA2EAC}" type="parTrans" cxnId="{40FCDB89-2DB7-BF4F-9776-A63722B7BB2F}">
      <dgm:prSet/>
      <dgm:spPr/>
    </dgm:pt>
    <dgm:pt modelId="{C38D0D61-F0E7-4745-BC71-2DF35E8A2DF6}" type="sibTrans" cxnId="{40FCDB89-2DB7-BF4F-9776-A63722B7BB2F}">
      <dgm:prSet/>
      <dgm:spPr/>
    </dgm:pt>
    <dgm:pt modelId="{125F920F-F363-B545-9A23-41C68DE5EA8D}">
      <dgm:prSet phldrT="[Text]"/>
      <dgm:spPr/>
      <dgm:t>
        <a:bodyPr/>
        <a:lstStyle/>
        <a:p>
          <a:endParaRPr lang="en-US" sz="1600" dirty="0"/>
        </a:p>
      </dgm:t>
    </dgm:pt>
    <dgm:pt modelId="{0A57F271-CEAB-5B49-9F4E-553FBB5118CB}" type="parTrans" cxnId="{3D5029BD-B0EA-4443-B177-92539B7514BC}">
      <dgm:prSet/>
      <dgm:spPr/>
    </dgm:pt>
    <dgm:pt modelId="{7AB0940D-F6DD-9E4A-930A-924E3C015A75}" type="sibTrans" cxnId="{3D5029BD-B0EA-4443-B177-92539B7514BC}">
      <dgm:prSet/>
      <dgm:spPr/>
    </dgm:pt>
    <dgm:pt modelId="{432DD710-1D04-8541-8E05-A825ACF4B0A4}">
      <dgm:prSet phldrT="[Text]"/>
      <dgm:spPr/>
      <dgm:t>
        <a:bodyPr/>
        <a:lstStyle/>
        <a:p>
          <a:endParaRPr lang="en-US" sz="1600" dirty="0"/>
        </a:p>
      </dgm:t>
    </dgm:pt>
    <dgm:pt modelId="{2243C6ED-5F44-B54F-BB9E-6C05C7CCC58A}" type="parTrans" cxnId="{3FBE86F4-0F01-2944-AE67-5BBF99303CAD}">
      <dgm:prSet/>
      <dgm:spPr/>
    </dgm:pt>
    <dgm:pt modelId="{8998E62E-7595-0B40-98C9-A0C3881BD9C0}" type="sibTrans" cxnId="{3FBE86F4-0F01-2944-AE67-5BBF99303CAD}">
      <dgm:prSet/>
      <dgm:spPr/>
    </dgm:pt>
    <dgm:pt modelId="{52CB63FA-4BC9-9B4A-86B4-63A1A113FC95}">
      <dgm:prSet phldrT="[Text]"/>
      <dgm:spPr/>
      <dgm:t>
        <a:bodyPr/>
        <a:lstStyle/>
        <a:p>
          <a:endParaRPr lang="en-US" sz="1600" dirty="0"/>
        </a:p>
      </dgm:t>
    </dgm:pt>
    <dgm:pt modelId="{53E7F42A-76C5-A44D-AA7E-1CCB8E25F900}" type="parTrans" cxnId="{12DE0722-4CDD-1F46-B788-6E3D07384FF2}">
      <dgm:prSet/>
      <dgm:spPr/>
    </dgm:pt>
    <dgm:pt modelId="{16D1FF07-462B-1742-A816-DBE23B2B3F7E}" type="sibTrans" cxnId="{12DE0722-4CDD-1F46-B788-6E3D07384FF2}">
      <dgm:prSet/>
      <dgm:spPr/>
    </dgm:pt>
    <dgm:pt modelId="{2F05D42C-304D-0E48-BDD2-58F565AFA8D4}">
      <dgm:prSet phldrT="[Text]"/>
      <dgm:spPr/>
      <dgm:t>
        <a:bodyPr/>
        <a:lstStyle/>
        <a:p>
          <a:endParaRPr lang="en-US" sz="1600" dirty="0"/>
        </a:p>
      </dgm:t>
    </dgm:pt>
    <dgm:pt modelId="{040E435D-A3EF-1640-9F81-BDBA7A50F071}" type="parTrans" cxnId="{558E7CCC-5307-5249-9D26-FAC78AA232F2}">
      <dgm:prSet/>
      <dgm:spPr/>
    </dgm:pt>
    <dgm:pt modelId="{EABD3ABA-F70E-8241-8567-041ACF7256FB}" type="sibTrans" cxnId="{558E7CCC-5307-5249-9D26-FAC78AA232F2}">
      <dgm:prSet/>
      <dgm:spPr/>
    </dgm:pt>
    <dgm:pt modelId="{F57DAA1B-8F8B-450D-BA05-94EB3940E841}" type="pres">
      <dgm:prSet presAssocID="{25E1F4EB-D7CD-481B-BB50-6B1ED9588E2D}" presName="Name0" presStyleCnt="0">
        <dgm:presLayoutVars>
          <dgm:dir/>
          <dgm:animLvl val="lvl"/>
          <dgm:resizeHandles val="exact"/>
        </dgm:presLayoutVars>
      </dgm:prSet>
      <dgm:spPr/>
    </dgm:pt>
    <dgm:pt modelId="{DD23A568-D0D2-4BD4-A288-07FD57917D55}" type="pres">
      <dgm:prSet presAssocID="{1B3CB747-D5AB-4F42-B6F2-79ACE26C838A}" presName="composite" presStyleCnt="0"/>
      <dgm:spPr/>
    </dgm:pt>
    <dgm:pt modelId="{5F4DFB8E-DD91-49AE-A205-D509D3B751CA}" type="pres">
      <dgm:prSet presAssocID="{1B3CB747-D5AB-4F42-B6F2-79ACE26C838A}" presName="parTx" presStyleLbl="alignNode1" presStyleIdx="0" presStyleCnt="3" custScaleX="112848">
        <dgm:presLayoutVars>
          <dgm:chMax val="0"/>
          <dgm:chPref val="0"/>
          <dgm:bulletEnabled val="1"/>
        </dgm:presLayoutVars>
      </dgm:prSet>
      <dgm:spPr/>
    </dgm:pt>
    <dgm:pt modelId="{A1BCE5B7-79E5-40E9-B2A6-02F6CB959E0F}" type="pres">
      <dgm:prSet presAssocID="{1B3CB747-D5AB-4F42-B6F2-79ACE26C838A}" presName="desTx" presStyleLbl="alignAccFollowNode1" presStyleIdx="0" presStyleCnt="3" custScaleX="112782">
        <dgm:presLayoutVars>
          <dgm:bulletEnabled val="1"/>
        </dgm:presLayoutVars>
      </dgm:prSet>
      <dgm:spPr/>
    </dgm:pt>
    <dgm:pt modelId="{7CAE8932-5AC9-4770-8352-7EFDCD442B94}" type="pres">
      <dgm:prSet presAssocID="{CCE5EAB9-48FC-4CC1-B593-CBF7153002C6}" presName="space" presStyleCnt="0"/>
      <dgm:spPr/>
    </dgm:pt>
    <dgm:pt modelId="{9639C830-7510-44DE-BD76-E6C2B8D8C736}" type="pres">
      <dgm:prSet presAssocID="{8738CD93-0CFD-47F2-BBC6-8562C6BDAEA4}" presName="composite" presStyleCnt="0"/>
      <dgm:spPr/>
    </dgm:pt>
    <dgm:pt modelId="{23C96023-8E56-4168-860C-69C552436AD4}" type="pres">
      <dgm:prSet presAssocID="{8738CD93-0CFD-47F2-BBC6-8562C6BDAEA4}" presName="parTx" presStyleLbl="alignNode1" presStyleIdx="1" presStyleCnt="3">
        <dgm:presLayoutVars>
          <dgm:chMax val="0"/>
          <dgm:chPref val="0"/>
          <dgm:bulletEnabled val="1"/>
        </dgm:presLayoutVars>
      </dgm:prSet>
      <dgm:spPr/>
    </dgm:pt>
    <dgm:pt modelId="{214C5B79-09AF-4E6C-93EB-D098B3A05083}" type="pres">
      <dgm:prSet presAssocID="{8738CD93-0CFD-47F2-BBC6-8562C6BDAEA4}" presName="desTx" presStyleLbl="alignAccFollowNode1" presStyleIdx="1" presStyleCnt="3">
        <dgm:presLayoutVars>
          <dgm:bulletEnabled val="1"/>
        </dgm:presLayoutVars>
      </dgm:prSet>
      <dgm:spPr/>
    </dgm:pt>
    <dgm:pt modelId="{BF4E02F9-C6F4-495A-A286-600E8A64289E}" type="pres">
      <dgm:prSet presAssocID="{B54CB9CB-C768-4DDB-AD8A-DF184EC965C9}" presName="space" presStyleCnt="0"/>
      <dgm:spPr/>
    </dgm:pt>
    <dgm:pt modelId="{2FD71277-EAD8-4BC4-A0A2-72ED3E303FA0}" type="pres">
      <dgm:prSet presAssocID="{3E7C83FD-A3AB-4CD6-BB1C-976E205E64FA}" presName="composite" presStyleCnt="0"/>
      <dgm:spPr/>
    </dgm:pt>
    <dgm:pt modelId="{D95136E4-BEE7-46A3-A5D3-795B25D37697}" type="pres">
      <dgm:prSet presAssocID="{3E7C83FD-A3AB-4CD6-BB1C-976E205E64FA}" presName="parTx" presStyleLbl="alignNode1" presStyleIdx="2" presStyleCnt="3" custScaleX="108157">
        <dgm:presLayoutVars>
          <dgm:chMax val="0"/>
          <dgm:chPref val="0"/>
          <dgm:bulletEnabled val="1"/>
        </dgm:presLayoutVars>
      </dgm:prSet>
      <dgm:spPr/>
    </dgm:pt>
    <dgm:pt modelId="{DCCAF98F-59A6-4A3A-8A7E-A96937C9BC8C}" type="pres">
      <dgm:prSet presAssocID="{3E7C83FD-A3AB-4CD6-BB1C-976E205E64FA}" presName="desTx" presStyleLbl="alignAccFollowNode1" presStyleIdx="2" presStyleCnt="3" custScaleX="108564">
        <dgm:presLayoutVars>
          <dgm:bulletEnabled val="1"/>
        </dgm:presLayoutVars>
      </dgm:prSet>
      <dgm:spPr/>
    </dgm:pt>
  </dgm:ptLst>
  <dgm:cxnLst>
    <dgm:cxn modelId="{236DB800-426A-4687-8B9B-E4BD219BF71A}" srcId="{1B3CB747-D5AB-4F42-B6F2-79ACE26C838A}" destId="{4CF639A1-5C64-4A34-9858-39674E215339}" srcOrd="11" destOrd="0" parTransId="{98009114-F505-4C2F-8AD8-3B6C1AB6FA70}" sibTransId="{11A66C4E-F164-4DBD-92CD-7994112B921B}"/>
    <dgm:cxn modelId="{31C55F04-FEBA-4DA6-BCD6-E440BC84DA67}" srcId="{8738CD93-0CFD-47F2-BBC6-8562C6BDAEA4}" destId="{3B199C6D-8FE1-429B-8B30-1BFAEF4B9F04}" srcOrd="2" destOrd="0" parTransId="{3902CD1E-CE30-4AD4-BB20-F2C71A79E1F9}" sibTransId="{3AD5DC1C-CD6C-423F-AAA8-28BE34B84776}"/>
    <dgm:cxn modelId="{F71E6508-5798-DA4D-8181-6E742260DB1B}" type="presOf" srcId="{3B199C6D-8FE1-429B-8B30-1BFAEF4B9F04}" destId="{214C5B79-09AF-4E6C-93EB-D098B3A05083}" srcOrd="0" destOrd="2" presId="urn:microsoft.com/office/officeart/2005/8/layout/hList1"/>
    <dgm:cxn modelId="{ED14810A-740D-486D-B82C-AB9E5EE01311}" srcId="{1B3CB747-D5AB-4F42-B6F2-79ACE26C838A}" destId="{22A19ED1-80F7-41FE-91E8-95E04A5BDF81}" srcOrd="6" destOrd="0" parTransId="{EA812ABC-7CEC-4319-8B79-7D82E61B55FA}" sibTransId="{DF7B27B7-D04E-4F80-8433-BBAF0A9A06DF}"/>
    <dgm:cxn modelId="{41BD020B-BBA0-414C-927D-DB41EEC49DD0}" type="presOf" srcId="{CA0555F0-3EE0-42C3-9C6E-955574C4B05E}" destId="{DCCAF98F-59A6-4A3A-8A7E-A96937C9BC8C}" srcOrd="0" destOrd="6" presId="urn:microsoft.com/office/officeart/2005/8/layout/hList1"/>
    <dgm:cxn modelId="{64A7180E-7754-E44D-94C9-ACF3DE0AFEE2}" type="presOf" srcId="{432DD710-1D04-8541-8E05-A825ACF4B0A4}" destId="{214C5B79-09AF-4E6C-93EB-D098B3A05083}" srcOrd="0" destOrd="6" presId="urn:microsoft.com/office/officeart/2005/8/layout/hList1"/>
    <dgm:cxn modelId="{9830320F-8648-4E77-B852-C3EDFD6610CF}" type="presOf" srcId="{25E1F4EB-D7CD-481B-BB50-6B1ED9588E2D}" destId="{F57DAA1B-8F8B-450D-BA05-94EB3940E841}" srcOrd="0" destOrd="0" presId="urn:microsoft.com/office/officeart/2005/8/layout/hList1"/>
    <dgm:cxn modelId="{939E1112-6231-5142-B23E-D9649CD2833F}" type="presOf" srcId="{71050F08-1B6A-4D04-8524-09F42F5950E4}" destId="{A1BCE5B7-79E5-40E9-B2A6-02F6CB959E0F}" srcOrd="0" destOrd="4" presId="urn:microsoft.com/office/officeart/2005/8/layout/hList1"/>
    <dgm:cxn modelId="{1EB86C12-6B4F-4E80-BC46-3233A26EA1D5}" srcId="{1B3CB747-D5AB-4F42-B6F2-79ACE26C838A}" destId="{596B263B-E571-4053-8DCA-7C228C7D2B69}" srcOrd="8" destOrd="0" parTransId="{C4DAD93D-2CED-4D32-B4B7-D4F147676592}" sibTransId="{71A77B60-AADB-4EF8-BAAA-81BEB8305DB0}"/>
    <dgm:cxn modelId="{16D1041B-F322-5045-A12B-6D59AC29D577}" type="presOf" srcId="{A9EAD3D0-9540-4A80-B70E-625B69F973A9}" destId="{214C5B79-09AF-4E6C-93EB-D098B3A05083}" srcOrd="0" destOrd="1" presId="urn:microsoft.com/office/officeart/2005/8/layout/hList1"/>
    <dgm:cxn modelId="{1D24081B-9B23-8248-A469-2A0A759E05BD}" srcId="{8738CD93-0CFD-47F2-BBC6-8562C6BDAEA4}" destId="{ADD0163D-6605-754F-BDC5-E0C9B8E8CAED}" srcOrd="3" destOrd="0" parTransId="{1CBDAE69-8DA0-4B4C-A09A-0B20D845A998}" sibTransId="{800DBE56-6B37-D647-87BE-2337C55A650A}"/>
    <dgm:cxn modelId="{1305131B-C15B-1B46-BB64-3D8A3024800C}" type="presOf" srcId="{DDB7C49F-A1D9-4808-852E-E6B17F9513C0}" destId="{DCCAF98F-59A6-4A3A-8A7E-A96937C9BC8C}" srcOrd="0" destOrd="0" presId="urn:microsoft.com/office/officeart/2005/8/layout/hList1"/>
    <dgm:cxn modelId="{50D99D1E-DA52-6741-A111-FE32DE736322}" type="presOf" srcId="{ADD0163D-6605-754F-BDC5-E0C9B8E8CAED}" destId="{214C5B79-09AF-4E6C-93EB-D098B3A05083}" srcOrd="0" destOrd="3" presId="urn:microsoft.com/office/officeart/2005/8/layout/hList1"/>
    <dgm:cxn modelId="{0842D11E-42AD-4F08-90CF-898A0C67B02E}" srcId="{8738CD93-0CFD-47F2-BBC6-8562C6BDAEA4}" destId="{8F265D29-ED4E-424C-83F0-55860B6B6FBE}" srcOrd="0" destOrd="0" parTransId="{1B86EB52-5629-497F-AACA-BF4DB9E4F947}" sibTransId="{386E4C9A-953D-4F32-B368-70C18C0EB6ED}"/>
    <dgm:cxn modelId="{12DE0722-4CDD-1F46-B788-6E3D07384FF2}" srcId="{8738CD93-0CFD-47F2-BBC6-8562C6BDAEA4}" destId="{52CB63FA-4BC9-9B4A-86B4-63A1A113FC95}" srcOrd="7" destOrd="0" parTransId="{53E7F42A-76C5-A44D-AA7E-1CCB8E25F900}" sibTransId="{16D1FF07-462B-1742-A816-DBE23B2B3F7E}"/>
    <dgm:cxn modelId="{B3363C24-56F6-41FA-B1CE-AD8D1B0C0B17}" srcId="{3E7C83FD-A3AB-4CD6-BB1C-976E205E64FA}" destId="{CA0555F0-3EE0-42C3-9C6E-955574C4B05E}" srcOrd="6" destOrd="0" parTransId="{C3C0582D-D41C-4D92-975B-BB5FC6D4A710}" sibTransId="{B0CAE7FF-B3E6-477C-9893-CFE8FF74BC4E}"/>
    <dgm:cxn modelId="{B7CBDA26-D618-1C47-A778-1AB6983BFA74}" type="presOf" srcId="{EF86CAF2-0278-F741-B173-FB9324432AC5}" destId="{214C5B79-09AF-4E6C-93EB-D098B3A05083}" srcOrd="0" destOrd="4" presId="urn:microsoft.com/office/officeart/2005/8/layout/hList1"/>
    <dgm:cxn modelId="{C0E31E28-24A5-4F2B-BEF6-7741557F0F96}" srcId="{25E1F4EB-D7CD-481B-BB50-6B1ED9588E2D}" destId="{1B3CB747-D5AB-4F42-B6F2-79ACE26C838A}" srcOrd="0" destOrd="0" parTransId="{9922FAD0-5B08-4860-84A4-65A454D2DE4A}" sibTransId="{CCE5EAB9-48FC-4CC1-B593-CBF7153002C6}"/>
    <dgm:cxn modelId="{AE366928-C253-45F9-9C4B-8D21A0AE71F5}" srcId="{1B3CB747-D5AB-4F42-B6F2-79ACE26C838A}" destId="{D3A8B7CA-E663-4C82-BD80-B075934BE7BD}" srcOrd="2" destOrd="0" parTransId="{CF300109-BEA8-40CC-81CE-C7F019AFC990}" sibTransId="{0D01214A-CE26-4EB7-A52C-67CE4A338F71}"/>
    <dgm:cxn modelId="{55C37130-EF6C-F743-BD45-B6AB857BD246}" type="presOf" srcId="{2F05D42C-304D-0E48-BDD2-58F565AFA8D4}" destId="{214C5B79-09AF-4E6C-93EB-D098B3A05083}" srcOrd="0" destOrd="8" presId="urn:microsoft.com/office/officeart/2005/8/layout/hList1"/>
    <dgm:cxn modelId="{DE070834-6D92-4A0E-AF02-04F6CBE4B35A}" srcId="{25E1F4EB-D7CD-481B-BB50-6B1ED9588E2D}" destId="{3E7C83FD-A3AB-4CD6-BB1C-976E205E64FA}" srcOrd="2" destOrd="0" parTransId="{9B22C896-4722-4D53-ACA4-0027007BD10B}" sibTransId="{15A66997-A277-4215-86FD-B8FEA4A5F527}"/>
    <dgm:cxn modelId="{4D1F7C38-D972-5944-85D0-1F8EA38DAC12}" type="presOf" srcId="{D8020FDD-5FD5-4244-9F0B-7E5AB13508FD}" destId="{DCCAF98F-59A6-4A3A-8A7E-A96937C9BC8C}" srcOrd="0" destOrd="11" presId="urn:microsoft.com/office/officeart/2005/8/layout/hList1"/>
    <dgm:cxn modelId="{6DDE2F39-F6A4-49F3-9A8A-00C66946FC7A}" srcId="{1B3CB747-D5AB-4F42-B6F2-79ACE26C838A}" destId="{530B0243-4186-471E-B4B9-CF0E14721796}" srcOrd="7" destOrd="0" parTransId="{889691E5-A378-4814-BB6D-51BFE51840C0}" sibTransId="{EC87E4DC-E417-40E6-9831-C03B21DE75C1}"/>
    <dgm:cxn modelId="{CBB4E53A-13C0-0D4F-BC01-BBE2A43FCA86}" type="presOf" srcId="{09D2673F-4A69-4B73-89AE-9092C67E5553}" destId="{A1BCE5B7-79E5-40E9-B2A6-02F6CB959E0F}" srcOrd="0" destOrd="3" presId="urn:microsoft.com/office/officeart/2005/8/layout/hList1"/>
    <dgm:cxn modelId="{470A5842-E74D-EA47-9A80-AEDBFD0D915E}" type="presOf" srcId="{89777FA6-C623-4D7E-A209-949636302E0C}" destId="{DCCAF98F-59A6-4A3A-8A7E-A96937C9BC8C}" srcOrd="0" destOrd="9" presId="urn:microsoft.com/office/officeart/2005/8/layout/hList1"/>
    <dgm:cxn modelId="{7608C743-F32A-484D-9D1E-9B8278771FC8}" type="presOf" srcId="{85BDCCFE-EF7B-465C-A858-71CB277AD853}" destId="{DCCAF98F-59A6-4A3A-8A7E-A96937C9BC8C}" srcOrd="0" destOrd="10" presId="urn:microsoft.com/office/officeart/2005/8/layout/hList1"/>
    <dgm:cxn modelId="{DF1E0F49-F968-6F48-8EA6-3ADF99526A58}" type="presOf" srcId="{D2AC4B4B-87FE-4B9D-B5FC-0B1023CF0A7D}" destId="{DCCAF98F-59A6-4A3A-8A7E-A96937C9BC8C}" srcOrd="0" destOrd="5" presId="urn:microsoft.com/office/officeart/2005/8/layout/hList1"/>
    <dgm:cxn modelId="{F6D1404A-FCC2-644F-92CA-14A7A58FFB62}" type="presOf" srcId="{8541687A-6BAC-4BDE-9C6A-6A8502697BDD}" destId="{A1BCE5B7-79E5-40E9-B2A6-02F6CB959E0F}" srcOrd="0" destOrd="5" presId="urn:microsoft.com/office/officeart/2005/8/layout/hList1"/>
    <dgm:cxn modelId="{6982A150-1AFA-6A4C-AFC1-3E64E7EAA14A}" type="presOf" srcId="{D3A8B7CA-E663-4C82-BD80-B075934BE7BD}" destId="{A1BCE5B7-79E5-40E9-B2A6-02F6CB959E0F}" srcOrd="0" destOrd="2" presId="urn:microsoft.com/office/officeart/2005/8/layout/hList1"/>
    <dgm:cxn modelId="{B2F6B753-9584-417A-8068-44CFB82B8034}" srcId="{1B3CB747-D5AB-4F42-B6F2-79ACE26C838A}" destId="{71050F08-1B6A-4D04-8524-09F42F5950E4}" srcOrd="4" destOrd="0" parTransId="{64764926-D25D-4B5F-AFCD-A16F81CC2A5A}" sibTransId="{3C9F4C44-BEC0-48DC-9432-09DE4C6B4A6A}"/>
    <dgm:cxn modelId="{76CF8A58-79DE-4AB6-9580-755EDA0260E0}" srcId="{3E7C83FD-A3AB-4CD6-BB1C-976E205E64FA}" destId="{D8020FDD-5FD5-4244-9F0B-7E5AB13508FD}" srcOrd="11" destOrd="0" parTransId="{DFC23761-BAB8-4606-80DA-FF938C74CFA8}" sibTransId="{D1A190E3-61EE-4A90-99E1-4FCE52DC6AB6}"/>
    <dgm:cxn modelId="{007E1D5C-F40A-D744-8BC2-DB6C7FE06279}" type="presOf" srcId="{DC06907F-8EE8-4FF1-BE62-687A99E56A99}" destId="{DCCAF98F-59A6-4A3A-8A7E-A96937C9BC8C}" srcOrd="0" destOrd="1" presId="urn:microsoft.com/office/officeart/2005/8/layout/hList1"/>
    <dgm:cxn modelId="{D1BB305F-79E2-7C42-9682-C3338B964350}" type="presOf" srcId="{3E7C83FD-A3AB-4CD6-BB1C-976E205E64FA}" destId="{D95136E4-BEE7-46A3-A5D3-795B25D37697}" srcOrd="0" destOrd="0" presId="urn:microsoft.com/office/officeart/2005/8/layout/hList1"/>
    <dgm:cxn modelId="{4C065A5F-8C7F-4BDB-B38F-4F6519D1E451}" srcId="{3E7C83FD-A3AB-4CD6-BB1C-976E205E64FA}" destId="{D2AC4B4B-87FE-4B9D-B5FC-0B1023CF0A7D}" srcOrd="5" destOrd="0" parTransId="{CB5790EC-1A7D-483A-A7A7-BDA6B35284B1}" sibTransId="{36979822-D4F1-48A5-B3AC-0191E31445D2}"/>
    <dgm:cxn modelId="{D3435360-6460-4BE0-9835-87EE538B3918}" srcId="{1B3CB747-D5AB-4F42-B6F2-79ACE26C838A}" destId="{8FFCB780-0975-41EE-8A05-246E506B82A6}" srcOrd="9" destOrd="0" parTransId="{AE37EF88-959B-47C7-BC38-C9E6AE2B58FB}" sibTransId="{76D74CEF-54A2-4C26-9032-FABE1A8F5930}"/>
    <dgm:cxn modelId="{4A956D64-D0D5-4BD2-AA92-FFAD0BABCEF6}" srcId="{1B3CB747-D5AB-4F42-B6F2-79ACE26C838A}" destId="{09D2673F-4A69-4B73-89AE-9092C67E5553}" srcOrd="3" destOrd="0" parTransId="{325342D0-32FA-4B64-8019-90928ACAA8E9}" sibTransId="{0F54B1EC-546F-4730-AB86-5082821B13C6}"/>
    <dgm:cxn modelId="{AE65BB66-2881-4110-8E3C-E58FC3765D1A}" srcId="{1B3CB747-D5AB-4F42-B6F2-79ACE26C838A}" destId="{1D943BEC-D087-4D70-854F-22C089BCB2D0}" srcOrd="10" destOrd="0" parTransId="{36DB1388-04B2-4C70-9FD1-112113114007}" sibTransId="{04F843D5-E6FB-4B97-A597-389FBF153D20}"/>
    <dgm:cxn modelId="{8931766B-E906-5946-8E9F-C320B035FCA1}" type="presOf" srcId="{B7C5A828-90AA-4DEB-8A3B-F52D13304B11}" destId="{DCCAF98F-59A6-4A3A-8A7E-A96937C9BC8C}" srcOrd="0" destOrd="8" presId="urn:microsoft.com/office/officeart/2005/8/layout/hList1"/>
    <dgm:cxn modelId="{9D5A336D-90D5-C744-B824-061824D14E40}" type="presOf" srcId="{530B0243-4186-471E-B4B9-CF0E14721796}" destId="{A1BCE5B7-79E5-40E9-B2A6-02F6CB959E0F}" srcOrd="0" destOrd="7" presId="urn:microsoft.com/office/officeart/2005/8/layout/hList1"/>
    <dgm:cxn modelId="{36BAB479-511D-EE46-98A7-6D1B2310AE7E}" type="presOf" srcId="{125F920F-F363-B545-9A23-41C68DE5EA8D}" destId="{214C5B79-09AF-4E6C-93EB-D098B3A05083}" srcOrd="0" destOrd="5" presId="urn:microsoft.com/office/officeart/2005/8/layout/hList1"/>
    <dgm:cxn modelId="{789C077A-839B-4B27-A9A8-2A794F6F574C}" srcId="{3E7C83FD-A3AB-4CD6-BB1C-976E205E64FA}" destId="{89777FA6-C623-4D7E-A209-949636302E0C}" srcOrd="9" destOrd="0" parTransId="{F2B45857-3B89-410F-BAB1-9F791BD72B41}" sibTransId="{B8B15A5E-8230-4D1B-BA71-D7E807013026}"/>
    <dgm:cxn modelId="{FA025D7E-31F3-4DE3-B23B-58FE32480950}" srcId="{3E7C83FD-A3AB-4CD6-BB1C-976E205E64FA}" destId="{85BDCCFE-EF7B-465C-A858-71CB277AD853}" srcOrd="10" destOrd="0" parTransId="{B833EBF2-21CF-4631-B924-27C0FEE3FD96}" sibTransId="{44D67F4C-9F00-4AE9-976A-7EF9F1000BCB}"/>
    <dgm:cxn modelId="{F651677F-EDB2-F54B-841A-7BF738BCE508}" type="presOf" srcId="{4CF639A1-5C64-4A34-9858-39674E215339}" destId="{A1BCE5B7-79E5-40E9-B2A6-02F6CB959E0F}" srcOrd="0" destOrd="11" presId="urn:microsoft.com/office/officeart/2005/8/layout/hList1"/>
    <dgm:cxn modelId="{D9D67987-BB72-7F47-85D5-863322413C44}" type="presOf" srcId="{369D118C-D850-4CCD-AAFA-396BE2413E72}" destId="{A1BCE5B7-79E5-40E9-B2A6-02F6CB959E0F}" srcOrd="0" destOrd="1" presId="urn:microsoft.com/office/officeart/2005/8/layout/hList1"/>
    <dgm:cxn modelId="{C9DA6B88-FC34-5842-8570-A40F3A194382}" type="presOf" srcId="{52CB63FA-4BC9-9B4A-86B4-63A1A113FC95}" destId="{214C5B79-09AF-4E6C-93EB-D098B3A05083}" srcOrd="0" destOrd="7" presId="urn:microsoft.com/office/officeart/2005/8/layout/hList1"/>
    <dgm:cxn modelId="{40FCDB89-2DB7-BF4F-9776-A63722B7BB2F}" srcId="{8738CD93-0CFD-47F2-BBC6-8562C6BDAEA4}" destId="{EF86CAF2-0278-F741-B173-FB9324432AC5}" srcOrd="4" destOrd="0" parTransId="{0142BE31-9C2F-8446-9B9C-5B3CCCBA2EAC}" sibTransId="{C38D0D61-F0E7-4745-BC71-2DF35E8A2DF6}"/>
    <dgm:cxn modelId="{37AB9F8D-9FA6-4382-9C44-EF92923A0F3B}" srcId="{3E7C83FD-A3AB-4CD6-BB1C-976E205E64FA}" destId="{B7C5A828-90AA-4DEB-8A3B-F52D13304B11}" srcOrd="8" destOrd="0" parTransId="{E86C7F66-1238-4198-92E2-2F4FA3E5D911}" sibTransId="{2BA7E4EE-4CCC-428C-B5DC-1E5C29C80183}"/>
    <dgm:cxn modelId="{CEAAB88F-C9A3-7F4A-B900-B33B7099833D}" type="presOf" srcId="{8F265D29-ED4E-424C-83F0-55860B6B6FBE}" destId="{214C5B79-09AF-4E6C-93EB-D098B3A05083}" srcOrd="0" destOrd="0" presId="urn:microsoft.com/office/officeart/2005/8/layout/hList1"/>
    <dgm:cxn modelId="{381E6894-10E7-6B46-9C0C-FDDC28967E00}" type="presOf" srcId="{A038BEF7-F039-4BC9-B9AF-A9C1BBE33163}" destId="{DCCAF98F-59A6-4A3A-8A7E-A96937C9BC8C}" srcOrd="0" destOrd="2" presId="urn:microsoft.com/office/officeart/2005/8/layout/hList1"/>
    <dgm:cxn modelId="{2F133095-5EC6-7D42-9FD8-8DC9494B22DE}" type="presOf" srcId="{E2D2F817-2301-4EB8-BFEC-4AAC0F23E81D}" destId="{A1BCE5B7-79E5-40E9-B2A6-02F6CB959E0F}" srcOrd="0" destOrd="0" presId="urn:microsoft.com/office/officeart/2005/8/layout/hList1"/>
    <dgm:cxn modelId="{A8FC779B-9AD7-400F-9DCD-4C182A12986D}" srcId="{1B3CB747-D5AB-4F42-B6F2-79ACE26C838A}" destId="{E2D2F817-2301-4EB8-BFEC-4AAC0F23E81D}" srcOrd="0" destOrd="0" parTransId="{D45376D7-CC4C-484D-8521-DCE649D9A3FE}" sibTransId="{408BDA2A-A179-4204-8C93-E9F0D048DE67}"/>
    <dgm:cxn modelId="{0D7FEEA3-00F9-604B-82E3-1526FB747944}" type="presOf" srcId="{1B3CB747-D5AB-4F42-B6F2-79ACE26C838A}" destId="{5F4DFB8E-DD91-49AE-A205-D509D3B751CA}" srcOrd="0" destOrd="0" presId="urn:microsoft.com/office/officeart/2005/8/layout/hList1"/>
    <dgm:cxn modelId="{1D87B2A4-C093-4EFF-9399-32A680A767CD}" srcId="{3E7C83FD-A3AB-4CD6-BB1C-976E205E64FA}" destId="{DC06907F-8EE8-4FF1-BE62-687A99E56A99}" srcOrd="1" destOrd="0" parTransId="{95977B71-4DED-4179-8E81-A142FD4B9005}" sibTransId="{06E4787F-2447-4A06-89E8-FF0AA2FF6C37}"/>
    <dgm:cxn modelId="{E1C3B1AD-247D-9244-9FB3-34709425BE48}" type="presOf" srcId="{1D943BEC-D087-4D70-854F-22C089BCB2D0}" destId="{A1BCE5B7-79E5-40E9-B2A6-02F6CB959E0F}" srcOrd="0" destOrd="10" presId="urn:microsoft.com/office/officeart/2005/8/layout/hList1"/>
    <dgm:cxn modelId="{E3C8E3BB-60D9-4174-94D9-B86B861C5ACE}" srcId="{1B3CB747-D5AB-4F42-B6F2-79ACE26C838A}" destId="{8541687A-6BAC-4BDE-9C6A-6A8502697BDD}" srcOrd="5" destOrd="0" parTransId="{30F9C3D8-168D-46B2-8F9D-1019D92ECD4C}" sibTransId="{C7071F1C-E766-44E6-84A0-D26A0C38CECC}"/>
    <dgm:cxn modelId="{AFDCACBC-89BC-4316-B8DF-E676C6184127}" srcId="{3E7C83FD-A3AB-4CD6-BB1C-976E205E64FA}" destId="{93AE13CE-C87B-46F4-BCE8-3490D70E8970}" srcOrd="4" destOrd="0" parTransId="{00F256C6-E008-4FDF-801A-8786D3594960}" sibTransId="{17241C00-2C47-4AF6-A9B2-FA93B899A123}"/>
    <dgm:cxn modelId="{3D5029BD-B0EA-4443-B177-92539B7514BC}" srcId="{8738CD93-0CFD-47F2-BBC6-8562C6BDAEA4}" destId="{125F920F-F363-B545-9A23-41C68DE5EA8D}" srcOrd="5" destOrd="0" parTransId="{0A57F271-CEAB-5B49-9F4E-553FBB5118CB}" sibTransId="{7AB0940D-F6DD-9E4A-930A-924E3C015A75}"/>
    <dgm:cxn modelId="{A2239BC3-5724-5F4D-A4ED-E5295FF47B60}" type="presOf" srcId="{93AE13CE-C87B-46F4-BCE8-3490D70E8970}" destId="{DCCAF98F-59A6-4A3A-8A7E-A96937C9BC8C}" srcOrd="0" destOrd="4" presId="urn:microsoft.com/office/officeart/2005/8/layout/hList1"/>
    <dgm:cxn modelId="{EC0AA0C5-4521-41C5-82B9-904E40EFD7E4}" srcId="{8738CD93-0CFD-47F2-BBC6-8562C6BDAEA4}" destId="{A9EAD3D0-9540-4A80-B70E-625B69F973A9}" srcOrd="1" destOrd="0" parTransId="{2A30F253-A181-4EDC-BA1A-033C8A5EBC56}" sibTransId="{0DF198F4-0624-4923-8E64-26AF95200BA6}"/>
    <dgm:cxn modelId="{B286B0C5-3B19-D547-800F-4496857383CA}" type="presOf" srcId="{8738CD93-0CFD-47F2-BBC6-8562C6BDAEA4}" destId="{23C96023-8E56-4168-860C-69C552436AD4}" srcOrd="0" destOrd="0" presId="urn:microsoft.com/office/officeart/2005/8/layout/hList1"/>
    <dgm:cxn modelId="{558E7CCC-5307-5249-9D26-FAC78AA232F2}" srcId="{8738CD93-0CFD-47F2-BBC6-8562C6BDAEA4}" destId="{2F05D42C-304D-0E48-BDD2-58F565AFA8D4}" srcOrd="8" destOrd="0" parTransId="{040E435D-A3EF-1640-9F81-BDBA7A50F071}" sibTransId="{EABD3ABA-F70E-8241-8567-041ACF7256FB}"/>
    <dgm:cxn modelId="{16E05ACD-822A-8848-93AC-65FEC7BFA8D9}" type="presOf" srcId="{596B263B-E571-4053-8DCA-7C228C7D2B69}" destId="{A1BCE5B7-79E5-40E9-B2A6-02F6CB959E0F}" srcOrd="0" destOrd="8" presId="urn:microsoft.com/office/officeart/2005/8/layout/hList1"/>
    <dgm:cxn modelId="{3C7DECD8-D162-42E8-B575-73417C3B2380}" srcId="{3E7C83FD-A3AB-4CD6-BB1C-976E205E64FA}" destId="{EE592CC4-F4A4-43A7-8506-FB75CE3D9A5A}" srcOrd="7" destOrd="0" parTransId="{EF236828-673D-4445-9E09-F58C20A05EE1}" sibTransId="{AABF26B4-AF7A-49F5-B088-2109B9F23557}"/>
    <dgm:cxn modelId="{7DB1F0D9-80CE-D84C-A527-045D0E4C78C9}" type="presOf" srcId="{22A19ED1-80F7-41FE-91E8-95E04A5BDF81}" destId="{A1BCE5B7-79E5-40E9-B2A6-02F6CB959E0F}" srcOrd="0" destOrd="6" presId="urn:microsoft.com/office/officeart/2005/8/layout/hList1"/>
    <dgm:cxn modelId="{5197A6DB-84B3-9C4A-80EF-65D375EA37E7}" srcId="{8738CD93-0CFD-47F2-BBC6-8562C6BDAEA4}" destId="{99292BCB-5289-FE49-8127-BC4932E8CB95}" srcOrd="9" destOrd="0" parTransId="{3AFD4537-7198-1E46-B19B-C642782BA416}" sibTransId="{F8A68B55-6402-B747-803D-98CE7383628C}"/>
    <dgm:cxn modelId="{418DB5E3-CEBB-6848-A935-0DE61F8BA2A5}" type="presOf" srcId="{99292BCB-5289-FE49-8127-BC4932E8CB95}" destId="{214C5B79-09AF-4E6C-93EB-D098B3A05083}" srcOrd="0" destOrd="9" presId="urn:microsoft.com/office/officeart/2005/8/layout/hList1"/>
    <dgm:cxn modelId="{86E104E6-B650-4D04-99F9-0F8E995BA409}" srcId="{3E7C83FD-A3AB-4CD6-BB1C-976E205E64FA}" destId="{DDB7C49F-A1D9-4808-852E-E6B17F9513C0}" srcOrd="0" destOrd="0" parTransId="{7B650DBB-C227-4EDD-B148-D250134C1E3B}" sibTransId="{9F17C651-BAD7-4A9D-97DF-F715102B8BFF}"/>
    <dgm:cxn modelId="{272BC0EA-DCE2-4284-8FF5-4FD21F62C1E9}" srcId="{3E7C83FD-A3AB-4CD6-BB1C-976E205E64FA}" destId="{930A4ACC-AE22-45FC-A552-064C93B26742}" srcOrd="3" destOrd="0" parTransId="{9BF81FA2-B9D5-4F8D-A87E-00D0B0CBACFF}" sibTransId="{601A5664-84F3-4458-AB9C-8854368B6285}"/>
    <dgm:cxn modelId="{ED51CAEA-7A44-064E-9502-7CE08FEE6416}" type="presOf" srcId="{8FFCB780-0975-41EE-8A05-246E506B82A6}" destId="{A1BCE5B7-79E5-40E9-B2A6-02F6CB959E0F}" srcOrd="0" destOrd="9" presId="urn:microsoft.com/office/officeart/2005/8/layout/hList1"/>
    <dgm:cxn modelId="{1598C3EC-4647-4DA4-87F9-5C59BB4B688F}" srcId="{1B3CB747-D5AB-4F42-B6F2-79ACE26C838A}" destId="{369D118C-D850-4CCD-AAFA-396BE2413E72}" srcOrd="1" destOrd="0" parTransId="{221FBB11-66CA-4D69-A964-0CC0490774BC}" sibTransId="{BEB1EB5B-C20F-4365-BBC2-BF96B3CD360C}"/>
    <dgm:cxn modelId="{5B147AEF-B213-4984-8AC6-7EDD60DBDB1B}" srcId="{25E1F4EB-D7CD-481B-BB50-6B1ED9588E2D}" destId="{8738CD93-0CFD-47F2-BBC6-8562C6BDAEA4}" srcOrd="1" destOrd="0" parTransId="{25B73151-7E11-40BD-B1AC-660FA03871EC}" sibTransId="{B54CB9CB-C768-4DDB-AD8A-DF184EC965C9}"/>
    <dgm:cxn modelId="{86B1DAF2-DB67-A049-A34D-2EE9F89E502F}" type="presOf" srcId="{930A4ACC-AE22-45FC-A552-064C93B26742}" destId="{DCCAF98F-59A6-4A3A-8A7E-A96937C9BC8C}" srcOrd="0" destOrd="3" presId="urn:microsoft.com/office/officeart/2005/8/layout/hList1"/>
    <dgm:cxn modelId="{3FBE86F4-0F01-2944-AE67-5BBF99303CAD}" srcId="{8738CD93-0CFD-47F2-BBC6-8562C6BDAEA4}" destId="{432DD710-1D04-8541-8E05-A825ACF4B0A4}" srcOrd="6" destOrd="0" parTransId="{2243C6ED-5F44-B54F-BB9E-6C05C7CCC58A}" sibTransId="{8998E62E-7595-0B40-98C9-A0C3881BD9C0}"/>
    <dgm:cxn modelId="{E7E416F9-EEE4-4DD3-BA7C-0F9149B78249}" srcId="{3E7C83FD-A3AB-4CD6-BB1C-976E205E64FA}" destId="{A038BEF7-F039-4BC9-B9AF-A9C1BBE33163}" srcOrd="2" destOrd="0" parTransId="{2A611D3C-75FB-4011-9998-B0279DB6488D}" sibTransId="{2CE7F21C-2B99-4613-AE3B-8AB2836FD3D5}"/>
    <dgm:cxn modelId="{910EBCFA-919A-4E48-8BBC-6CAFEA8F1B84}" type="presOf" srcId="{EE592CC4-F4A4-43A7-8506-FB75CE3D9A5A}" destId="{DCCAF98F-59A6-4A3A-8A7E-A96937C9BC8C}" srcOrd="0" destOrd="7" presId="urn:microsoft.com/office/officeart/2005/8/layout/hList1"/>
    <dgm:cxn modelId="{8A4B357E-480F-4547-8A45-7BD67943EB40}" type="presParOf" srcId="{F57DAA1B-8F8B-450D-BA05-94EB3940E841}" destId="{DD23A568-D0D2-4BD4-A288-07FD57917D55}" srcOrd="0" destOrd="0" presId="urn:microsoft.com/office/officeart/2005/8/layout/hList1"/>
    <dgm:cxn modelId="{17434933-BCF2-4849-8BA3-DBA966EFAF73}" type="presParOf" srcId="{DD23A568-D0D2-4BD4-A288-07FD57917D55}" destId="{5F4DFB8E-DD91-49AE-A205-D509D3B751CA}" srcOrd="0" destOrd="0" presId="urn:microsoft.com/office/officeart/2005/8/layout/hList1"/>
    <dgm:cxn modelId="{1DC9722D-741D-094C-B8FC-06D278A3E9B1}" type="presParOf" srcId="{DD23A568-D0D2-4BD4-A288-07FD57917D55}" destId="{A1BCE5B7-79E5-40E9-B2A6-02F6CB959E0F}" srcOrd="1" destOrd="0" presId="urn:microsoft.com/office/officeart/2005/8/layout/hList1"/>
    <dgm:cxn modelId="{1856D14D-14A2-8D48-99AE-45F84D232BF3}" type="presParOf" srcId="{F57DAA1B-8F8B-450D-BA05-94EB3940E841}" destId="{7CAE8932-5AC9-4770-8352-7EFDCD442B94}" srcOrd="1" destOrd="0" presId="urn:microsoft.com/office/officeart/2005/8/layout/hList1"/>
    <dgm:cxn modelId="{AD3D2900-BE3F-114D-95D5-03CCDF1313C3}" type="presParOf" srcId="{F57DAA1B-8F8B-450D-BA05-94EB3940E841}" destId="{9639C830-7510-44DE-BD76-E6C2B8D8C736}" srcOrd="2" destOrd="0" presId="urn:microsoft.com/office/officeart/2005/8/layout/hList1"/>
    <dgm:cxn modelId="{22866B8A-C1E2-2940-95FA-CDA7E1066E0A}" type="presParOf" srcId="{9639C830-7510-44DE-BD76-E6C2B8D8C736}" destId="{23C96023-8E56-4168-860C-69C552436AD4}" srcOrd="0" destOrd="0" presId="urn:microsoft.com/office/officeart/2005/8/layout/hList1"/>
    <dgm:cxn modelId="{1CAC23F5-D42B-5045-82C2-9F14E600332B}" type="presParOf" srcId="{9639C830-7510-44DE-BD76-E6C2B8D8C736}" destId="{214C5B79-09AF-4E6C-93EB-D098B3A05083}" srcOrd="1" destOrd="0" presId="urn:microsoft.com/office/officeart/2005/8/layout/hList1"/>
    <dgm:cxn modelId="{31510532-9BB6-BD4D-A660-13724D8849B5}" type="presParOf" srcId="{F57DAA1B-8F8B-450D-BA05-94EB3940E841}" destId="{BF4E02F9-C6F4-495A-A286-600E8A64289E}" srcOrd="3" destOrd="0" presId="urn:microsoft.com/office/officeart/2005/8/layout/hList1"/>
    <dgm:cxn modelId="{209A7DD6-BF7E-FD4C-AE14-70BD93CC88F6}" type="presParOf" srcId="{F57DAA1B-8F8B-450D-BA05-94EB3940E841}" destId="{2FD71277-EAD8-4BC4-A0A2-72ED3E303FA0}" srcOrd="4" destOrd="0" presId="urn:microsoft.com/office/officeart/2005/8/layout/hList1"/>
    <dgm:cxn modelId="{A83D4169-2470-F84A-937C-7FEE0420B978}" type="presParOf" srcId="{2FD71277-EAD8-4BC4-A0A2-72ED3E303FA0}" destId="{D95136E4-BEE7-46A3-A5D3-795B25D37697}" srcOrd="0" destOrd="0" presId="urn:microsoft.com/office/officeart/2005/8/layout/hList1"/>
    <dgm:cxn modelId="{1ACA58F9-D8ED-2540-968C-0E3AAA9E9383}" type="presParOf" srcId="{2FD71277-EAD8-4BC4-A0A2-72ED3E303FA0}" destId="{DCCAF98F-59A6-4A3A-8A7E-A96937C9BC8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6D044-FE61-471F-97A6-F72C48F62874}">
      <dsp:nvSpPr>
        <dsp:cNvPr id="0" name=""/>
        <dsp:cNvSpPr/>
      </dsp:nvSpPr>
      <dsp:spPr>
        <a:xfrm>
          <a:off x="2071446" y="-86010"/>
          <a:ext cx="1732773" cy="17327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b="0" i="0" kern="1200" dirty="0">
              <a:solidFill>
                <a:schemeClr val="bg1"/>
              </a:solidFill>
              <a:latin typeface="Calibri" panose="020F0502020204030204" pitchFamily="34" charset="0"/>
              <a:cs typeface="Calibri" panose="020F0502020204030204" pitchFamily="34" charset="0"/>
            </a:rPr>
            <a:t>Build on the design and learning from Whole Person Care (WPC) pilot and the Health Homes Program (HHP)</a:t>
          </a:r>
          <a:endParaRPr lang="en-US" sz="1300" b="0" kern="1200" dirty="0">
            <a:solidFill>
              <a:schemeClr val="bg1"/>
            </a:solidFill>
            <a:latin typeface="Calibri" panose="020F0502020204030204" pitchFamily="34" charset="0"/>
            <a:cs typeface="Calibri" panose="020F0502020204030204" pitchFamily="34" charset="0"/>
          </a:endParaRPr>
        </a:p>
      </dsp:txBody>
      <dsp:txXfrm>
        <a:off x="2325205" y="167749"/>
        <a:ext cx="1225255" cy="1225255"/>
      </dsp:txXfrm>
    </dsp:sp>
    <dsp:sp modelId="{8324D3AD-F2AE-4C79-8205-CFBCD244E75A}">
      <dsp:nvSpPr>
        <dsp:cNvPr id="0" name=""/>
        <dsp:cNvSpPr/>
      </dsp:nvSpPr>
      <dsp:spPr>
        <a:xfrm rot="2124294">
          <a:off x="3704112" y="1171200"/>
          <a:ext cx="244459" cy="4814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710893" y="1246244"/>
        <a:ext cx="171121" cy="288864"/>
      </dsp:txXfrm>
    </dsp:sp>
    <dsp:sp modelId="{2BDFE429-99BD-435B-B753-087F9EB0731F}">
      <dsp:nvSpPr>
        <dsp:cNvPr id="0" name=""/>
        <dsp:cNvSpPr/>
      </dsp:nvSpPr>
      <dsp:spPr>
        <a:xfrm>
          <a:off x="3872211" y="1213457"/>
          <a:ext cx="1597927" cy="15979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b="0" i="0" kern="1200" dirty="0">
              <a:solidFill>
                <a:schemeClr val="bg1"/>
              </a:solidFill>
              <a:latin typeface="Calibri" panose="020F0502020204030204" pitchFamily="34" charset="0"/>
              <a:cs typeface="Calibri" panose="020F0502020204030204" pitchFamily="34" charset="0"/>
            </a:rPr>
            <a:t>ECM with Community Supports replaces WPC and HHP</a:t>
          </a:r>
          <a:endParaRPr lang="en-US" sz="1400" kern="1200" dirty="0">
            <a:solidFill>
              <a:schemeClr val="bg1"/>
            </a:solidFill>
            <a:latin typeface="Calibri" panose="020F0502020204030204" pitchFamily="34" charset="0"/>
            <a:cs typeface="Calibri" panose="020F0502020204030204" pitchFamily="34" charset="0"/>
          </a:endParaRPr>
        </a:p>
      </dsp:txBody>
      <dsp:txXfrm>
        <a:off x="4106222" y="1447468"/>
        <a:ext cx="1129905" cy="1129905"/>
      </dsp:txXfrm>
    </dsp:sp>
    <dsp:sp modelId="{35A1D88E-6422-4C4F-96F4-1876182E2D3B}">
      <dsp:nvSpPr>
        <dsp:cNvPr id="0" name=""/>
        <dsp:cNvSpPr/>
      </dsp:nvSpPr>
      <dsp:spPr>
        <a:xfrm rot="6480000">
          <a:off x="4194219" y="2787346"/>
          <a:ext cx="293904" cy="4814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4251928" y="2841706"/>
        <a:ext cx="205733" cy="288864"/>
      </dsp:txXfrm>
    </dsp:sp>
    <dsp:sp modelId="{C117FFEE-515A-48FC-A5C2-B1013226DA1C}">
      <dsp:nvSpPr>
        <dsp:cNvPr id="0" name=""/>
        <dsp:cNvSpPr/>
      </dsp:nvSpPr>
      <dsp:spPr>
        <a:xfrm>
          <a:off x="3220069" y="3261058"/>
          <a:ext cx="1578056" cy="15780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b="0" i="0" kern="1200" dirty="0">
              <a:solidFill>
                <a:schemeClr val="bg1"/>
              </a:solidFill>
              <a:latin typeface="Calibri" panose="020F0502020204030204" pitchFamily="34" charset="0"/>
              <a:cs typeface="Calibri" panose="020F0502020204030204" pitchFamily="34" charset="0"/>
            </a:rPr>
            <a:t>Scales up the interventions to form a statewide care management approach</a:t>
          </a:r>
          <a:endParaRPr lang="en-US" sz="1400" kern="1200" dirty="0">
            <a:solidFill>
              <a:schemeClr val="bg1"/>
            </a:solidFill>
            <a:latin typeface="Calibri" panose="020F0502020204030204" pitchFamily="34" charset="0"/>
            <a:cs typeface="Calibri" panose="020F0502020204030204" pitchFamily="34" charset="0"/>
          </a:endParaRPr>
        </a:p>
      </dsp:txBody>
      <dsp:txXfrm>
        <a:off x="3451170" y="3492159"/>
        <a:ext cx="1115854" cy="1115854"/>
      </dsp:txXfrm>
    </dsp:sp>
    <dsp:sp modelId="{890AB4EB-A43A-4E8F-B44C-09615DB99A81}">
      <dsp:nvSpPr>
        <dsp:cNvPr id="0" name=""/>
        <dsp:cNvSpPr/>
      </dsp:nvSpPr>
      <dsp:spPr>
        <a:xfrm rot="10800000">
          <a:off x="2788140" y="3809365"/>
          <a:ext cx="305229" cy="4814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2879709" y="3905653"/>
        <a:ext cx="213660" cy="288864"/>
      </dsp:txXfrm>
    </dsp:sp>
    <dsp:sp modelId="{E235BE26-B2C6-4EE6-B79E-73562E32C217}">
      <dsp:nvSpPr>
        <dsp:cNvPr id="0" name=""/>
        <dsp:cNvSpPr/>
      </dsp:nvSpPr>
      <dsp:spPr>
        <a:xfrm>
          <a:off x="1088974" y="3272491"/>
          <a:ext cx="1555189" cy="15551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b="0" i="0" kern="1200" dirty="0">
              <a:solidFill>
                <a:schemeClr val="bg1"/>
              </a:solidFill>
              <a:latin typeface="Calibri" panose="020F0502020204030204" pitchFamily="34" charset="0"/>
              <a:cs typeface="Calibri" panose="020F0502020204030204" pitchFamily="34" charset="0"/>
            </a:rPr>
            <a:t>Targets high-need, high-cost Medi-Cal managed care members</a:t>
          </a:r>
          <a:endParaRPr lang="en-US" sz="1400" kern="1200" dirty="0">
            <a:solidFill>
              <a:schemeClr val="bg1"/>
            </a:solidFill>
            <a:latin typeface="Calibri" panose="020F0502020204030204" pitchFamily="34" charset="0"/>
            <a:cs typeface="Calibri" panose="020F0502020204030204" pitchFamily="34" charset="0"/>
          </a:endParaRPr>
        </a:p>
      </dsp:txBody>
      <dsp:txXfrm>
        <a:off x="1316726" y="3500243"/>
        <a:ext cx="1099685" cy="1099685"/>
      </dsp:txXfrm>
    </dsp:sp>
    <dsp:sp modelId="{39F59039-597C-447D-A589-D541E39AA07E}">
      <dsp:nvSpPr>
        <dsp:cNvPr id="0" name=""/>
        <dsp:cNvSpPr/>
      </dsp:nvSpPr>
      <dsp:spPr>
        <a:xfrm rot="15120000">
          <a:off x="1390435" y="2807613"/>
          <a:ext cx="301291" cy="4814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1449594" y="2946883"/>
        <a:ext cx="210904" cy="288864"/>
      </dsp:txXfrm>
    </dsp:sp>
    <dsp:sp modelId="{3A5E3E22-3E65-4F91-BDC1-DD3009B05D31}">
      <dsp:nvSpPr>
        <dsp:cNvPr id="0" name=""/>
        <dsp:cNvSpPr/>
      </dsp:nvSpPr>
      <dsp:spPr>
        <a:xfrm>
          <a:off x="408039" y="1215960"/>
          <a:ext cx="1592905" cy="15929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b="0" i="0" kern="1200" dirty="0">
              <a:solidFill>
                <a:schemeClr val="bg1"/>
              </a:solidFill>
              <a:latin typeface="Calibri" panose="020F0502020204030204" pitchFamily="34" charset="0"/>
              <a:cs typeface="Calibri" panose="020F0502020204030204" pitchFamily="34" charset="0"/>
            </a:rPr>
            <a:t>Transition WPC and HHP members into ECM and/or ILOS</a:t>
          </a:r>
          <a:endParaRPr lang="en-US" sz="1400" kern="1200" dirty="0">
            <a:solidFill>
              <a:schemeClr val="bg1"/>
            </a:solidFill>
            <a:latin typeface="Calibri" panose="020F0502020204030204" pitchFamily="34" charset="0"/>
            <a:cs typeface="Calibri" panose="020F0502020204030204" pitchFamily="34" charset="0"/>
          </a:endParaRPr>
        </a:p>
      </dsp:txBody>
      <dsp:txXfrm>
        <a:off x="641315" y="1449238"/>
        <a:ext cx="1126353" cy="1126364"/>
      </dsp:txXfrm>
    </dsp:sp>
    <dsp:sp modelId="{44C17341-1D48-4F28-8638-CEDA045E6731}">
      <dsp:nvSpPr>
        <dsp:cNvPr id="0" name=""/>
        <dsp:cNvSpPr/>
      </dsp:nvSpPr>
      <dsp:spPr>
        <a:xfrm rot="19475706">
          <a:off x="1914098" y="1179965"/>
          <a:ext cx="245789" cy="4814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920916" y="1297613"/>
        <a:ext cx="172052" cy="2888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DA410-2D64-44E3-818B-1F6DBCDC68EF}">
      <dsp:nvSpPr>
        <dsp:cNvPr id="0" name=""/>
        <dsp:cNvSpPr/>
      </dsp:nvSpPr>
      <dsp:spPr>
        <a:xfrm>
          <a:off x="0" y="69357"/>
          <a:ext cx="4989843" cy="1257197"/>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100000"/>
            </a:lnSpc>
            <a:spcBef>
              <a:spcPct val="0"/>
            </a:spcBef>
            <a:spcAft>
              <a:spcPts val="0"/>
            </a:spcAft>
            <a:buNone/>
          </a:pPr>
          <a:r>
            <a:rPr lang="en-US" sz="1600" b="1" i="0" kern="1200" dirty="0">
              <a:latin typeface="Arial" panose="020B0604020202020204" pitchFamily="34" charset="0"/>
              <a:cs typeface="Arial" panose="020B0604020202020204" pitchFamily="34" charset="0"/>
            </a:rPr>
            <a:t>Enhanced Care Management (ECM) is a collaborative and interdisciplinary approach to providing intensive and comprehensive care management services to targeted individuals.</a:t>
          </a:r>
          <a:endParaRPr lang="en-US" sz="1600" b="1" kern="1200" dirty="0">
            <a:latin typeface="Arial" panose="020B0604020202020204" pitchFamily="34" charset="0"/>
            <a:cs typeface="Arial" panose="020B0604020202020204" pitchFamily="34" charset="0"/>
          </a:endParaRPr>
        </a:p>
      </dsp:txBody>
      <dsp:txXfrm>
        <a:off x="61371" y="130728"/>
        <a:ext cx="4867101" cy="1134455"/>
      </dsp:txXfrm>
    </dsp:sp>
    <dsp:sp modelId="{D51C2332-8982-43F4-97D1-438DD7D4C3D6}">
      <dsp:nvSpPr>
        <dsp:cNvPr id="0" name=""/>
        <dsp:cNvSpPr/>
      </dsp:nvSpPr>
      <dsp:spPr>
        <a:xfrm>
          <a:off x="0" y="1424161"/>
          <a:ext cx="4989843" cy="55735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0" i="0" kern="1200" dirty="0">
              <a:latin typeface="Arial" panose="020B0604020202020204" pitchFamily="34" charset="0"/>
              <a:cs typeface="Arial" panose="020B0604020202020204" pitchFamily="34" charset="0"/>
            </a:rPr>
            <a:t>Goals of ECM:</a:t>
          </a:r>
          <a:endParaRPr lang="en-US" sz="2000" kern="1200" dirty="0">
            <a:latin typeface="Arial" panose="020B0604020202020204" pitchFamily="34" charset="0"/>
            <a:cs typeface="Arial" panose="020B0604020202020204" pitchFamily="34" charset="0"/>
          </a:endParaRPr>
        </a:p>
      </dsp:txBody>
      <dsp:txXfrm>
        <a:off x="27208" y="1451369"/>
        <a:ext cx="4935427" cy="502939"/>
      </dsp:txXfrm>
    </dsp:sp>
    <dsp:sp modelId="{A9D4DE0A-665C-4F7D-B807-9DE906E020F5}">
      <dsp:nvSpPr>
        <dsp:cNvPr id="0" name=""/>
        <dsp:cNvSpPr/>
      </dsp:nvSpPr>
      <dsp:spPr>
        <a:xfrm>
          <a:off x="0" y="2035592"/>
          <a:ext cx="4989843" cy="1895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428"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b="0" i="0" kern="1200" dirty="0">
              <a:latin typeface="Arial" panose="020B0604020202020204" pitchFamily="34" charset="0"/>
              <a:cs typeface="Arial" panose="020B0604020202020204" pitchFamily="34" charset="0"/>
            </a:rPr>
            <a:t>Improve care coordination</a:t>
          </a:r>
          <a:endParaRPr lang="en-US" sz="1800" kern="1200" dirty="0">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20000"/>
            </a:spcAft>
            <a:buChar char="•"/>
          </a:pPr>
          <a:r>
            <a:rPr lang="en-US" sz="1800" b="0" i="0" kern="1200" dirty="0">
              <a:latin typeface="Arial" panose="020B0604020202020204" pitchFamily="34" charset="0"/>
              <a:cs typeface="Arial" panose="020B0604020202020204" pitchFamily="34" charset="0"/>
            </a:rPr>
            <a:t>Integrate services</a:t>
          </a:r>
          <a:endParaRPr lang="en-US" sz="1800" kern="1200" dirty="0">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20000"/>
            </a:spcAft>
            <a:buChar char="•"/>
          </a:pPr>
          <a:r>
            <a:rPr lang="en-US" sz="1800" b="0" i="0" kern="1200" dirty="0">
              <a:latin typeface="Arial" panose="020B0604020202020204" pitchFamily="34" charset="0"/>
              <a:cs typeface="Arial" panose="020B0604020202020204" pitchFamily="34" charset="0"/>
            </a:rPr>
            <a:t>Facilitate community resources</a:t>
          </a:r>
          <a:endParaRPr lang="en-US" sz="1800" kern="1200" dirty="0">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20000"/>
            </a:spcAft>
            <a:buChar char="•"/>
          </a:pPr>
          <a:r>
            <a:rPr lang="en-US" sz="1800" b="0" i="0" kern="1200" dirty="0">
              <a:latin typeface="Arial" panose="020B0604020202020204" pitchFamily="34" charset="0"/>
              <a:cs typeface="Arial" panose="020B0604020202020204" pitchFamily="34" charset="0"/>
            </a:rPr>
            <a:t>Improve health outcomes</a:t>
          </a:r>
          <a:endParaRPr lang="en-US" sz="1800" b="1" kern="1200" dirty="0">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20000"/>
            </a:spcAft>
            <a:buChar char="•"/>
          </a:pPr>
          <a:r>
            <a:rPr lang="en-US" sz="1800" b="0" i="0" kern="1200" dirty="0">
              <a:latin typeface="Arial" panose="020B0604020202020204" pitchFamily="34" charset="0"/>
              <a:cs typeface="Arial" panose="020B0604020202020204" pitchFamily="34" charset="0"/>
            </a:rPr>
            <a:t>Decrease inappropriate utilization and duplication of services</a:t>
          </a:r>
          <a:endParaRPr lang="en-US" sz="1800" kern="1200" dirty="0">
            <a:latin typeface="Arial" panose="020B0604020202020204" pitchFamily="34" charset="0"/>
            <a:cs typeface="Arial" panose="020B0604020202020204" pitchFamily="34" charset="0"/>
          </a:endParaRPr>
        </a:p>
      </dsp:txBody>
      <dsp:txXfrm>
        <a:off x="0" y="2035592"/>
        <a:ext cx="4989843" cy="18951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15C32-EC81-406B-AECC-D58CB4BD04CE}">
      <dsp:nvSpPr>
        <dsp:cNvPr id="0" name=""/>
        <dsp:cNvSpPr/>
      </dsp:nvSpPr>
      <dsp:spPr>
        <a:xfrm>
          <a:off x="0" y="14754"/>
          <a:ext cx="10425692"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0" i="0" kern="1200" dirty="0">
              <a:solidFill>
                <a:schemeClr val="tx1"/>
              </a:solidFill>
              <a:latin typeface="Arial" panose="020B0604020202020204" pitchFamily="34" charset="0"/>
              <a:cs typeface="Arial" panose="020B0604020202020204" pitchFamily="34" charset="0"/>
            </a:rPr>
            <a:t>Adults living in the community who are at risk for Long-Term-Care (LTC) institutionalization (January 1, 2023)</a:t>
          </a:r>
          <a:endParaRPr lang="en-US" sz="2400" b="0" kern="1200" dirty="0">
            <a:solidFill>
              <a:schemeClr val="tx1"/>
            </a:solidFill>
            <a:latin typeface="Arial" panose="020B0604020202020204" pitchFamily="34" charset="0"/>
            <a:cs typeface="Arial" panose="020B0604020202020204" pitchFamily="34" charset="0"/>
          </a:endParaRPr>
        </a:p>
      </dsp:txBody>
      <dsp:txXfrm>
        <a:off x="59399" y="74153"/>
        <a:ext cx="10306894" cy="1098002"/>
      </dsp:txXfrm>
    </dsp:sp>
    <dsp:sp modelId="{968F7D5D-4A4C-4BBC-A262-176E69EB8EF5}">
      <dsp:nvSpPr>
        <dsp:cNvPr id="0" name=""/>
        <dsp:cNvSpPr/>
      </dsp:nvSpPr>
      <dsp:spPr>
        <a:xfrm>
          <a:off x="0" y="1318598"/>
          <a:ext cx="10425692" cy="1881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016"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n-US" sz="2000" b="0" i="0" kern="1200" dirty="0">
              <a:latin typeface="Arial" panose="020B0604020202020204" pitchFamily="34" charset="0"/>
              <a:cs typeface="Arial" panose="020B0604020202020204" pitchFamily="34" charset="0"/>
            </a:rPr>
            <a:t>Adults living in the community who meet the SNF level of care or require lower acuity skilled nursing </a:t>
          </a:r>
          <a:r>
            <a:rPr lang="en-US" sz="2000" b="1" i="0" u="sng" kern="1200" dirty="0">
              <a:latin typeface="Arial" panose="020B0604020202020204" pitchFamily="34" charset="0"/>
              <a:cs typeface="Arial" panose="020B0604020202020204" pitchFamily="34" charset="0"/>
            </a:rPr>
            <a:t>AND</a:t>
          </a:r>
          <a:r>
            <a:rPr lang="en-US" sz="2000" b="0" i="0" kern="1200" dirty="0">
              <a:latin typeface="Arial" panose="020B0604020202020204" pitchFamily="34" charset="0"/>
              <a:cs typeface="Arial" panose="020B0604020202020204" pitchFamily="34" charset="0"/>
            </a:rPr>
            <a:t> </a:t>
          </a:r>
          <a:endParaRPr lang="en-US" sz="2000" kern="1200" dirty="0">
            <a:latin typeface="Arial" panose="020B0604020202020204" pitchFamily="34" charset="0"/>
            <a:cs typeface="Arial" panose="020B0604020202020204" pitchFamily="34" charset="0"/>
          </a:endParaRPr>
        </a:p>
        <a:p>
          <a:pPr marL="228600" lvl="1" indent="-228600" algn="l" defTabSz="889000" rtl="0">
            <a:lnSpc>
              <a:spcPct val="90000"/>
            </a:lnSpc>
            <a:spcBef>
              <a:spcPct val="0"/>
            </a:spcBef>
            <a:spcAft>
              <a:spcPct val="20000"/>
            </a:spcAft>
            <a:buChar char="•"/>
          </a:pPr>
          <a:r>
            <a:rPr lang="en-US" sz="2000" kern="1200" dirty="0">
              <a:latin typeface="Arial" panose="020B0604020202020204" pitchFamily="34" charset="0"/>
              <a:cs typeface="Arial" panose="020B0604020202020204" pitchFamily="34" charset="0"/>
            </a:rPr>
            <a:t>Are actively experiencing at least one complex social and environmental factor influencing the health </a:t>
          </a:r>
          <a:r>
            <a:rPr lang="en-US" sz="2000" b="1" u="sng" kern="1200" dirty="0">
              <a:latin typeface="Arial" panose="020B0604020202020204" pitchFamily="34" charset="0"/>
              <a:cs typeface="Arial" panose="020B0604020202020204" pitchFamily="34" charset="0"/>
            </a:rPr>
            <a:t>AND</a:t>
          </a:r>
        </a:p>
        <a:p>
          <a:pPr marL="228600" lvl="1" indent="-228600" algn="l" defTabSz="889000" rtl="0">
            <a:lnSpc>
              <a:spcPct val="90000"/>
            </a:lnSpc>
            <a:spcBef>
              <a:spcPct val="0"/>
            </a:spcBef>
            <a:spcAft>
              <a:spcPct val="20000"/>
            </a:spcAft>
            <a:buChar char="•"/>
          </a:pPr>
          <a:r>
            <a:rPr lang="en-US" sz="2000" kern="1200" dirty="0">
              <a:latin typeface="Arial" panose="020B0604020202020204" pitchFamily="34" charset="0"/>
              <a:cs typeface="Arial" panose="020B0604020202020204" pitchFamily="34" charset="0"/>
            </a:rPr>
            <a:t>Are able to reside continuously in the community with wraparound supports</a:t>
          </a:r>
        </a:p>
      </dsp:txBody>
      <dsp:txXfrm>
        <a:off x="0" y="1318598"/>
        <a:ext cx="10425692" cy="18814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797C4-378E-4698-908A-13CD57A6CB89}">
      <dsp:nvSpPr>
        <dsp:cNvPr id="0" name=""/>
        <dsp:cNvSpPr/>
      </dsp:nvSpPr>
      <dsp:spPr>
        <a:xfrm>
          <a:off x="0" y="13740"/>
          <a:ext cx="10442228" cy="4639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Outreach and Engagement </a:t>
          </a:r>
        </a:p>
      </dsp:txBody>
      <dsp:txXfrm>
        <a:off x="22646" y="36386"/>
        <a:ext cx="10396936" cy="418613"/>
      </dsp:txXfrm>
    </dsp:sp>
    <dsp:sp modelId="{ADC6C894-B1AA-42E3-90B4-AA63645A13E1}">
      <dsp:nvSpPr>
        <dsp:cNvPr id="0" name=""/>
        <dsp:cNvSpPr/>
      </dsp:nvSpPr>
      <dsp:spPr>
        <a:xfrm>
          <a:off x="0" y="523508"/>
          <a:ext cx="10442228" cy="4639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i="0" kern="1200" dirty="0">
              <a:latin typeface="Arial" panose="020B0604020202020204" pitchFamily="34" charset="0"/>
              <a:cs typeface="Arial" panose="020B0604020202020204" pitchFamily="34" charset="0"/>
            </a:rPr>
            <a:t>Comprehensive Assessment and Care Management Plan</a:t>
          </a:r>
          <a:endParaRPr lang="en-US" sz="2000" b="1" kern="1200" dirty="0">
            <a:latin typeface="Arial" panose="020B0604020202020204" pitchFamily="34" charset="0"/>
            <a:cs typeface="Arial" panose="020B0604020202020204" pitchFamily="34" charset="0"/>
          </a:endParaRPr>
        </a:p>
      </dsp:txBody>
      <dsp:txXfrm>
        <a:off x="22646" y="546154"/>
        <a:ext cx="10396936" cy="418613"/>
      </dsp:txXfrm>
    </dsp:sp>
    <dsp:sp modelId="{7B8389E6-8F4D-4FDB-8B96-0FDFF828962F}">
      <dsp:nvSpPr>
        <dsp:cNvPr id="0" name=""/>
        <dsp:cNvSpPr/>
      </dsp:nvSpPr>
      <dsp:spPr>
        <a:xfrm>
          <a:off x="0" y="1016430"/>
          <a:ext cx="10442228" cy="4639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i="0" kern="1200" dirty="0">
              <a:latin typeface="Arial" panose="020B0604020202020204" pitchFamily="34" charset="0"/>
              <a:cs typeface="Arial" panose="020B0604020202020204" pitchFamily="34" charset="0"/>
            </a:rPr>
            <a:t>Enhanced Coordination of Care</a:t>
          </a:r>
          <a:endParaRPr lang="en-US" sz="2000" b="1" kern="1200" dirty="0">
            <a:latin typeface="Arial" panose="020B0604020202020204" pitchFamily="34" charset="0"/>
            <a:cs typeface="Arial" panose="020B0604020202020204" pitchFamily="34" charset="0"/>
          </a:endParaRPr>
        </a:p>
      </dsp:txBody>
      <dsp:txXfrm>
        <a:off x="22646" y="1039076"/>
        <a:ext cx="10396936" cy="418613"/>
      </dsp:txXfrm>
    </dsp:sp>
    <dsp:sp modelId="{ED23E8E9-22EC-48D8-AE32-0E9786894BC1}">
      <dsp:nvSpPr>
        <dsp:cNvPr id="0" name=""/>
        <dsp:cNvSpPr/>
      </dsp:nvSpPr>
      <dsp:spPr>
        <a:xfrm>
          <a:off x="0" y="1517775"/>
          <a:ext cx="10442228" cy="4639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i="0" kern="1200" dirty="0">
              <a:latin typeface="Arial" panose="020B0604020202020204" pitchFamily="34" charset="0"/>
              <a:cs typeface="Arial" panose="020B0604020202020204" pitchFamily="34" charset="0"/>
            </a:rPr>
            <a:t>Health Promotion</a:t>
          </a:r>
          <a:endParaRPr lang="en-US" sz="2000" b="1" kern="1200" dirty="0">
            <a:latin typeface="Arial" panose="020B0604020202020204" pitchFamily="34" charset="0"/>
            <a:cs typeface="Arial" panose="020B0604020202020204" pitchFamily="34" charset="0"/>
          </a:endParaRPr>
        </a:p>
      </dsp:txBody>
      <dsp:txXfrm>
        <a:off x="22646" y="1540421"/>
        <a:ext cx="10396936" cy="418613"/>
      </dsp:txXfrm>
    </dsp:sp>
    <dsp:sp modelId="{9BC6BC7B-161C-47D8-A3B4-CE432D0B8E5A}">
      <dsp:nvSpPr>
        <dsp:cNvPr id="0" name=""/>
        <dsp:cNvSpPr/>
      </dsp:nvSpPr>
      <dsp:spPr>
        <a:xfrm>
          <a:off x="0" y="2019120"/>
          <a:ext cx="10442228" cy="4639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i="0" kern="1200" dirty="0">
              <a:latin typeface="Arial" panose="020B0604020202020204" pitchFamily="34" charset="0"/>
              <a:cs typeface="Arial" panose="020B0604020202020204" pitchFamily="34" charset="0"/>
            </a:rPr>
            <a:t>Comprehensive Transitional Care</a:t>
          </a:r>
          <a:endParaRPr lang="en-US" sz="2000" b="1" kern="1200" dirty="0">
            <a:latin typeface="Arial" panose="020B0604020202020204" pitchFamily="34" charset="0"/>
            <a:cs typeface="Arial" panose="020B0604020202020204" pitchFamily="34" charset="0"/>
          </a:endParaRPr>
        </a:p>
      </dsp:txBody>
      <dsp:txXfrm>
        <a:off x="22646" y="2041766"/>
        <a:ext cx="10396936" cy="418613"/>
      </dsp:txXfrm>
    </dsp:sp>
    <dsp:sp modelId="{28B435B0-4D29-497E-83D2-C4D3E206EF98}">
      <dsp:nvSpPr>
        <dsp:cNvPr id="0" name=""/>
        <dsp:cNvSpPr/>
      </dsp:nvSpPr>
      <dsp:spPr>
        <a:xfrm>
          <a:off x="0" y="2520465"/>
          <a:ext cx="10442228" cy="4639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i="0" kern="1200" dirty="0">
              <a:latin typeface="Arial" panose="020B0604020202020204" pitchFamily="34" charset="0"/>
              <a:cs typeface="Arial" panose="020B0604020202020204" pitchFamily="34" charset="0"/>
            </a:rPr>
            <a:t>Member and Family Supports</a:t>
          </a:r>
          <a:endParaRPr lang="en-US" sz="2000" b="1" kern="1200" dirty="0">
            <a:latin typeface="Arial" panose="020B0604020202020204" pitchFamily="34" charset="0"/>
            <a:cs typeface="Arial" panose="020B0604020202020204" pitchFamily="34" charset="0"/>
          </a:endParaRPr>
        </a:p>
      </dsp:txBody>
      <dsp:txXfrm>
        <a:off x="22646" y="2543111"/>
        <a:ext cx="10396936" cy="418613"/>
      </dsp:txXfrm>
    </dsp:sp>
    <dsp:sp modelId="{37C66BAA-8D52-4146-B203-3E6A083973E0}">
      <dsp:nvSpPr>
        <dsp:cNvPr id="0" name=""/>
        <dsp:cNvSpPr/>
      </dsp:nvSpPr>
      <dsp:spPr>
        <a:xfrm>
          <a:off x="0" y="3021810"/>
          <a:ext cx="10442228" cy="4639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i="0" kern="1200" dirty="0">
              <a:latin typeface="Arial" panose="020B0604020202020204" pitchFamily="34" charset="0"/>
              <a:cs typeface="Arial" panose="020B0604020202020204" pitchFamily="34" charset="0"/>
            </a:rPr>
            <a:t>Coordination of and Referral to Community and Social Support Services</a:t>
          </a:r>
          <a:endParaRPr lang="en-US" sz="2000" b="1" kern="1200" dirty="0">
            <a:latin typeface="Arial" panose="020B0604020202020204" pitchFamily="34" charset="0"/>
            <a:cs typeface="Arial" panose="020B0604020202020204" pitchFamily="34" charset="0"/>
          </a:endParaRPr>
        </a:p>
      </dsp:txBody>
      <dsp:txXfrm>
        <a:off x="22646" y="3044456"/>
        <a:ext cx="10396936" cy="4186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DFB8E-DD91-49AE-A205-D509D3B751CA}">
      <dsp:nvSpPr>
        <dsp:cNvPr id="0" name=""/>
        <dsp:cNvSpPr/>
      </dsp:nvSpPr>
      <dsp:spPr>
        <a:xfrm>
          <a:off x="6704" y="68785"/>
          <a:ext cx="3622730" cy="42934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Adults Only</a:t>
          </a:r>
        </a:p>
      </dsp:txBody>
      <dsp:txXfrm>
        <a:off x="6704" y="68785"/>
        <a:ext cx="3622730" cy="429341"/>
      </dsp:txXfrm>
    </dsp:sp>
    <dsp:sp modelId="{A1BCE5B7-79E5-40E9-B2A6-02F6CB959E0F}">
      <dsp:nvSpPr>
        <dsp:cNvPr id="0" name=""/>
        <dsp:cNvSpPr/>
      </dsp:nvSpPr>
      <dsp:spPr>
        <a:xfrm>
          <a:off x="7763" y="498127"/>
          <a:ext cx="3620612" cy="396084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Avenidas </a:t>
          </a:r>
        </a:p>
        <a:p>
          <a:pPr marL="171450" lvl="1" indent="-171450" algn="l" defTabSz="711200">
            <a:lnSpc>
              <a:spcPct val="90000"/>
            </a:lnSpc>
            <a:spcBef>
              <a:spcPct val="0"/>
            </a:spcBef>
            <a:spcAft>
              <a:spcPct val="15000"/>
            </a:spcAft>
            <a:buChar char="•"/>
          </a:pPr>
          <a:r>
            <a:rPr lang="en-US" sz="1600" kern="1200" dirty="0"/>
            <a:t>Bay Area Community Health*</a:t>
          </a:r>
        </a:p>
        <a:p>
          <a:pPr marL="171450" lvl="1" indent="-171450" algn="l" defTabSz="711200">
            <a:lnSpc>
              <a:spcPct val="90000"/>
            </a:lnSpc>
            <a:spcBef>
              <a:spcPct val="0"/>
            </a:spcBef>
            <a:spcAft>
              <a:spcPct val="15000"/>
            </a:spcAft>
            <a:buChar char="•"/>
          </a:pPr>
          <a:r>
            <a:rPr lang="en-US" sz="1600" b="0" kern="1200" dirty="0"/>
            <a:t>Valley Medical Center and Clinics</a:t>
          </a:r>
          <a:r>
            <a:rPr lang="en-US" sz="1600" kern="1200" dirty="0"/>
            <a:t>*</a:t>
          </a:r>
        </a:p>
        <a:p>
          <a:pPr marL="171450" lvl="1" indent="-171450" algn="l" defTabSz="711200">
            <a:lnSpc>
              <a:spcPct val="90000"/>
            </a:lnSpc>
            <a:spcBef>
              <a:spcPct val="0"/>
            </a:spcBef>
            <a:spcAft>
              <a:spcPct val="15000"/>
            </a:spcAft>
            <a:buChar char="•"/>
          </a:pPr>
          <a:r>
            <a:rPr lang="en-US" sz="1600" kern="1200" dirty="0"/>
            <a:t>Indian Health Center of Santa Clara County*</a:t>
          </a:r>
        </a:p>
        <a:p>
          <a:pPr marL="171450" lvl="1" indent="-171450" algn="l" defTabSz="711200">
            <a:lnSpc>
              <a:spcPct val="90000"/>
            </a:lnSpc>
            <a:spcBef>
              <a:spcPct val="0"/>
            </a:spcBef>
            <a:spcAft>
              <a:spcPct val="15000"/>
            </a:spcAft>
            <a:buChar char="•"/>
          </a:pPr>
          <a:r>
            <a:rPr lang="en-US" sz="1600" kern="1200" dirty="0"/>
            <a:t>Institute on Aging </a:t>
          </a:r>
        </a:p>
        <a:p>
          <a:pPr marL="171450" lvl="1" indent="-171450" algn="l" defTabSz="711200">
            <a:lnSpc>
              <a:spcPct val="90000"/>
            </a:lnSpc>
            <a:spcBef>
              <a:spcPct val="0"/>
            </a:spcBef>
            <a:spcAft>
              <a:spcPct val="15000"/>
            </a:spcAft>
            <a:buChar char="•"/>
          </a:pPr>
          <a:r>
            <a:rPr lang="en-US" sz="1600" kern="1200" dirty="0"/>
            <a:t>Master Care Plan </a:t>
          </a:r>
        </a:p>
        <a:p>
          <a:pPr marL="171450" lvl="1" indent="-171450" algn="l" defTabSz="711200">
            <a:lnSpc>
              <a:spcPct val="90000"/>
            </a:lnSpc>
            <a:spcBef>
              <a:spcPct val="0"/>
            </a:spcBef>
            <a:spcAft>
              <a:spcPct val="15000"/>
            </a:spcAft>
            <a:buChar char="•"/>
          </a:pPr>
          <a:r>
            <a:rPr lang="en-US" sz="1600" kern="1200" dirty="0"/>
            <a:t>Mayview/Ravenswood Clinic*</a:t>
          </a:r>
        </a:p>
        <a:p>
          <a:pPr marL="171450" lvl="1" indent="-171450" algn="l" defTabSz="711200">
            <a:lnSpc>
              <a:spcPct val="90000"/>
            </a:lnSpc>
            <a:spcBef>
              <a:spcPct val="0"/>
            </a:spcBef>
            <a:spcAft>
              <a:spcPct val="15000"/>
            </a:spcAft>
            <a:buChar char="•"/>
          </a:pPr>
          <a:r>
            <a:rPr lang="en-US" sz="1600" kern="1200" dirty="0"/>
            <a:t>Peninsula Healthcare Connections-New Direction </a:t>
          </a:r>
        </a:p>
        <a:p>
          <a:pPr marL="171450" lvl="1" indent="-171450" algn="l" defTabSz="711200">
            <a:lnSpc>
              <a:spcPct val="90000"/>
            </a:lnSpc>
            <a:spcBef>
              <a:spcPct val="0"/>
            </a:spcBef>
            <a:spcAft>
              <a:spcPct val="15000"/>
            </a:spcAft>
            <a:buChar char="•"/>
          </a:pPr>
          <a:r>
            <a:rPr lang="en-US" sz="1600" b="0" kern="1200" dirty="0"/>
            <a:t>Oversight MD</a:t>
          </a:r>
        </a:p>
        <a:p>
          <a:pPr marL="171450" lvl="1" indent="-171450" algn="l" defTabSz="711200">
            <a:lnSpc>
              <a:spcPct val="90000"/>
            </a:lnSpc>
            <a:spcBef>
              <a:spcPct val="0"/>
            </a:spcBef>
            <a:spcAft>
              <a:spcPct val="15000"/>
            </a:spcAft>
            <a:buChar char="•"/>
          </a:pPr>
          <a:r>
            <a:rPr lang="en-US" sz="1600" kern="1200" dirty="0"/>
            <a:t>Silicon Valley Independent Living Center </a:t>
          </a:r>
        </a:p>
        <a:p>
          <a:pPr marL="171450" lvl="1" indent="-171450" algn="l" defTabSz="711200">
            <a:lnSpc>
              <a:spcPct val="90000"/>
            </a:lnSpc>
            <a:spcBef>
              <a:spcPct val="0"/>
            </a:spcBef>
            <a:spcAft>
              <a:spcPct val="15000"/>
            </a:spcAft>
            <a:buChar char="•"/>
          </a:pPr>
          <a:r>
            <a:rPr lang="en-US" sz="1600" kern="1200" dirty="0"/>
            <a:t>Sourcewise </a:t>
          </a:r>
        </a:p>
        <a:p>
          <a:pPr marL="171450" lvl="1" indent="-171450" algn="l" defTabSz="711200">
            <a:lnSpc>
              <a:spcPct val="90000"/>
            </a:lnSpc>
            <a:spcBef>
              <a:spcPct val="0"/>
            </a:spcBef>
            <a:spcAft>
              <a:spcPct val="15000"/>
            </a:spcAft>
            <a:buChar char="•"/>
          </a:pPr>
          <a:r>
            <a:rPr lang="en-US" sz="1600" kern="1200" dirty="0"/>
            <a:t>Star Nursing</a:t>
          </a:r>
        </a:p>
      </dsp:txBody>
      <dsp:txXfrm>
        <a:off x="7763" y="498127"/>
        <a:ext cx="3620612" cy="3960843"/>
      </dsp:txXfrm>
    </dsp:sp>
    <dsp:sp modelId="{23C96023-8E56-4168-860C-69C552436AD4}">
      <dsp:nvSpPr>
        <dsp:cNvPr id="0" name=""/>
        <dsp:cNvSpPr/>
      </dsp:nvSpPr>
      <dsp:spPr>
        <a:xfrm>
          <a:off x="4078873" y="68785"/>
          <a:ext cx="3210274" cy="429341"/>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Children/Youth Only </a:t>
          </a:r>
        </a:p>
      </dsp:txBody>
      <dsp:txXfrm>
        <a:off x="4078873" y="68785"/>
        <a:ext cx="3210274" cy="429341"/>
      </dsp:txXfrm>
    </dsp:sp>
    <dsp:sp modelId="{214C5B79-09AF-4E6C-93EB-D098B3A05083}">
      <dsp:nvSpPr>
        <dsp:cNvPr id="0" name=""/>
        <dsp:cNvSpPr/>
      </dsp:nvSpPr>
      <dsp:spPr>
        <a:xfrm>
          <a:off x="4078873" y="498127"/>
          <a:ext cx="3210274" cy="396084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a:t>Full Circle Health Network </a:t>
          </a:r>
          <a:r>
            <a:rPr lang="en-US" sz="1400" i="1" kern="1200" dirty="0"/>
            <a:t>(hub)</a:t>
          </a:r>
        </a:p>
        <a:p>
          <a:pPr marL="171450" lvl="1" indent="-171450" algn="l" defTabSz="711200">
            <a:lnSpc>
              <a:spcPct val="90000"/>
            </a:lnSpc>
            <a:spcBef>
              <a:spcPct val="0"/>
            </a:spcBef>
            <a:spcAft>
              <a:spcPct val="15000"/>
            </a:spcAft>
            <a:buChar char="•"/>
          </a:pPr>
          <a:r>
            <a:rPr lang="en-US" sz="1600" kern="1200" dirty="0"/>
            <a:t>Hope Services </a:t>
          </a:r>
        </a:p>
        <a:p>
          <a:pPr marL="171450" lvl="1" indent="-171450" algn="l" defTabSz="711200">
            <a:lnSpc>
              <a:spcPct val="90000"/>
            </a:lnSpc>
            <a:spcBef>
              <a:spcPct val="0"/>
            </a:spcBef>
            <a:spcAft>
              <a:spcPct val="15000"/>
            </a:spcAft>
            <a:buChar char="•"/>
          </a:pPr>
          <a:r>
            <a:rPr lang="en-US" sz="1600" kern="1200" dirty="0"/>
            <a:t>Seneca Family of Agencies</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lrTx/>
            <a:buSzTx/>
            <a:buFontTx/>
            <a:buNone/>
          </a:pPr>
          <a:r>
            <a:rPr kumimoji="0" lang="en-US" sz="1600" b="0" i="1" u="none" strike="noStrike" kern="1200" cap="none" spc="0" normalizeH="0" baseline="0" noProof="0" dirty="0">
              <a:ln>
                <a:noFill/>
              </a:ln>
              <a:solidFill>
                <a:srgbClr val="2A2C2C"/>
              </a:solidFill>
              <a:effectLst/>
              <a:uLnTx/>
              <a:uFillTx/>
              <a:latin typeface="Arial" panose="020B0604020202020204"/>
              <a:ea typeface="+mn-ea"/>
              <a:cs typeface="+mn-cs"/>
            </a:rPr>
            <a:t>Hub: Holds the ECM contract with the health plan but does not provide direct services. Hub will contract-out services to other entities in the community </a:t>
          </a:r>
          <a:endParaRPr lang="en-US" sz="1600" kern="1200" dirty="0"/>
        </a:p>
      </dsp:txBody>
      <dsp:txXfrm>
        <a:off x="4078873" y="498127"/>
        <a:ext cx="3210274" cy="3960843"/>
      </dsp:txXfrm>
    </dsp:sp>
    <dsp:sp modelId="{D95136E4-BEE7-46A3-A5D3-795B25D37697}">
      <dsp:nvSpPr>
        <dsp:cNvPr id="0" name=""/>
        <dsp:cNvSpPr/>
      </dsp:nvSpPr>
      <dsp:spPr>
        <a:xfrm>
          <a:off x="7745119" y="68785"/>
          <a:ext cx="3472136" cy="429341"/>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Both</a:t>
          </a:r>
        </a:p>
      </dsp:txBody>
      <dsp:txXfrm>
        <a:off x="7745119" y="68785"/>
        <a:ext cx="3472136" cy="429341"/>
      </dsp:txXfrm>
    </dsp:sp>
    <dsp:sp modelId="{DCCAF98F-59A6-4A3A-8A7E-A96937C9BC8C}">
      <dsp:nvSpPr>
        <dsp:cNvPr id="0" name=""/>
        <dsp:cNvSpPr/>
      </dsp:nvSpPr>
      <dsp:spPr>
        <a:xfrm>
          <a:off x="7738586" y="498127"/>
          <a:ext cx="3485202" cy="396084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a:t>Access Care Management</a:t>
          </a:r>
        </a:p>
        <a:p>
          <a:pPr marL="171450" lvl="1" indent="-171450" algn="l" defTabSz="711200">
            <a:lnSpc>
              <a:spcPct val="90000"/>
            </a:lnSpc>
            <a:spcBef>
              <a:spcPct val="0"/>
            </a:spcBef>
            <a:spcAft>
              <a:spcPct val="15000"/>
            </a:spcAft>
            <a:buChar char="•"/>
          </a:pPr>
          <a:r>
            <a:rPr lang="en-US" sz="1600" b="0" kern="1200" dirty="0"/>
            <a:t>Asian American in Community Involvement* </a:t>
          </a:r>
        </a:p>
        <a:p>
          <a:pPr marL="171450" lvl="1" indent="-171450" algn="l" defTabSz="711200">
            <a:lnSpc>
              <a:spcPct val="90000"/>
            </a:lnSpc>
            <a:spcBef>
              <a:spcPct val="0"/>
            </a:spcBef>
            <a:spcAft>
              <a:spcPct val="15000"/>
            </a:spcAft>
            <a:buChar char="•"/>
          </a:pPr>
          <a:r>
            <a:rPr lang="en-US" sz="1600" b="0" kern="1200" dirty="0"/>
            <a:t>Gardner Family Health Network*</a:t>
          </a:r>
        </a:p>
        <a:p>
          <a:pPr marL="171450" lvl="1" indent="-171450" algn="l" defTabSz="711200">
            <a:lnSpc>
              <a:spcPct val="90000"/>
            </a:lnSpc>
            <a:spcBef>
              <a:spcPct val="0"/>
            </a:spcBef>
            <a:spcAft>
              <a:spcPct val="15000"/>
            </a:spcAft>
            <a:buChar char="•"/>
          </a:pPr>
          <a:r>
            <a:rPr lang="en-US" sz="1600" b="0" kern="1200" dirty="0"/>
            <a:t>Healthier Kids Foundation </a:t>
          </a:r>
        </a:p>
        <a:p>
          <a:pPr marL="171450" lvl="1" indent="-171450" algn="l" defTabSz="711200">
            <a:lnSpc>
              <a:spcPct val="90000"/>
            </a:lnSpc>
            <a:spcBef>
              <a:spcPct val="0"/>
            </a:spcBef>
            <a:spcAft>
              <a:spcPct val="15000"/>
            </a:spcAft>
            <a:buChar char="•"/>
          </a:pPr>
          <a:r>
            <a:rPr lang="en-US" sz="1600" b="0" kern="1200" dirty="0"/>
            <a:t>North East Medical Services* </a:t>
          </a:r>
        </a:p>
        <a:p>
          <a:pPr marL="171450" lvl="1" indent="-171450" algn="l" defTabSz="711200">
            <a:lnSpc>
              <a:spcPct val="90000"/>
            </a:lnSpc>
            <a:spcBef>
              <a:spcPct val="0"/>
            </a:spcBef>
            <a:spcAft>
              <a:spcPct val="15000"/>
            </a:spcAft>
            <a:buChar char="•"/>
          </a:pPr>
          <a:r>
            <a:rPr lang="en-US" sz="1600" b="0" kern="1200" dirty="0"/>
            <a:t>Pacific Clinics </a:t>
          </a:r>
        </a:p>
        <a:p>
          <a:pPr marL="171450" lvl="1" indent="-171450" algn="l" defTabSz="711200">
            <a:lnSpc>
              <a:spcPct val="90000"/>
            </a:lnSpc>
            <a:spcBef>
              <a:spcPct val="0"/>
            </a:spcBef>
            <a:spcAft>
              <a:spcPct val="15000"/>
            </a:spcAft>
            <a:buChar char="•"/>
          </a:pPr>
          <a:r>
            <a:rPr lang="en-US" sz="1600" b="0" kern="1200" dirty="0"/>
            <a:t>Pacific Health Group </a:t>
          </a:r>
        </a:p>
        <a:p>
          <a:pPr marL="171450" lvl="1" indent="-171450" algn="l" defTabSz="711200">
            <a:lnSpc>
              <a:spcPct val="90000"/>
            </a:lnSpc>
            <a:spcBef>
              <a:spcPct val="0"/>
            </a:spcBef>
            <a:spcAft>
              <a:spcPct val="15000"/>
            </a:spcAft>
            <a:buChar char="•"/>
          </a:pPr>
          <a:r>
            <a:rPr lang="en-US" sz="1600" kern="1200" dirty="0"/>
            <a:t>Roots Community Health Center</a:t>
          </a:r>
        </a:p>
        <a:p>
          <a:pPr marL="171450" lvl="1" indent="-171450" algn="l" defTabSz="711200">
            <a:lnSpc>
              <a:spcPct val="90000"/>
            </a:lnSpc>
            <a:spcBef>
              <a:spcPct val="0"/>
            </a:spcBef>
            <a:spcAft>
              <a:spcPct val="15000"/>
            </a:spcAft>
            <a:buChar char="•"/>
          </a:pPr>
          <a:r>
            <a:rPr lang="en-US" sz="1600" kern="1200" dirty="0"/>
            <a:t>School Health Clinic </a:t>
          </a:r>
        </a:p>
        <a:p>
          <a:pPr marL="171450" lvl="1" indent="-171450" algn="l" defTabSz="711200">
            <a:lnSpc>
              <a:spcPct val="90000"/>
            </a:lnSpc>
            <a:spcBef>
              <a:spcPct val="0"/>
            </a:spcBef>
            <a:spcAft>
              <a:spcPct val="15000"/>
            </a:spcAft>
            <a:buChar char="•"/>
          </a:pPr>
          <a:r>
            <a:rPr lang="en-US" sz="1600" b="0" kern="1200" dirty="0"/>
            <a:t>Serene Health</a:t>
          </a:r>
        </a:p>
        <a:p>
          <a:pPr marL="171450" lvl="1" indent="-171450" algn="l" defTabSz="711200">
            <a:lnSpc>
              <a:spcPct val="90000"/>
            </a:lnSpc>
            <a:spcBef>
              <a:spcPct val="0"/>
            </a:spcBef>
            <a:spcAft>
              <a:spcPct val="15000"/>
            </a:spcAft>
            <a:buChar char="•"/>
          </a:pPr>
          <a:r>
            <a:rPr lang="en-US" sz="1600" kern="1200" dirty="0"/>
            <a:t>Titanium Healthcare</a:t>
          </a:r>
        </a:p>
        <a:p>
          <a:pPr marL="171450" lvl="1" indent="-171450" algn="l" defTabSz="711200">
            <a:lnSpc>
              <a:spcPct val="90000"/>
            </a:lnSpc>
            <a:spcBef>
              <a:spcPct val="0"/>
            </a:spcBef>
            <a:spcAft>
              <a:spcPct val="15000"/>
            </a:spcAft>
            <a:buChar char="•"/>
          </a:pPr>
          <a:r>
            <a:rPr lang="en-US" sz="1600" kern="1200" dirty="0"/>
            <a:t>VyncaCare</a:t>
          </a:r>
        </a:p>
      </dsp:txBody>
      <dsp:txXfrm>
        <a:off x="7738586" y="498127"/>
        <a:ext cx="3485202" cy="396084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725ED2-2D54-40C1-9B14-E07FACFC937E}" type="datetimeFigureOut">
              <a:rPr lang="en-US" smtClean="0"/>
              <a:t>6/26/24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B909E1-5442-46B2-89AD-E930004ED0A2}" type="slidenum">
              <a:rPr lang="en-US" smtClean="0"/>
              <a:t>‹#›</a:t>
            </a:fld>
            <a:endParaRPr lang="en-US"/>
          </a:p>
        </p:txBody>
      </p:sp>
    </p:spTree>
    <p:extLst>
      <p:ext uri="{BB962C8B-B14F-4D97-AF65-F5344CB8AC3E}">
        <p14:creationId xmlns:p14="http://schemas.microsoft.com/office/powerpoint/2010/main" val="20158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caa6195d88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2caa6195d88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Pauline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B909E1-5442-46B2-89AD-E930004ED0A2}" type="slidenum">
              <a:rPr lang="en-US" smtClean="0"/>
              <a:t>10</a:t>
            </a:fld>
            <a:endParaRPr lang="en-US"/>
          </a:p>
        </p:txBody>
      </p:sp>
    </p:spTree>
    <p:extLst>
      <p:ext uri="{BB962C8B-B14F-4D97-AF65-F5344CB8AC3E}">
        <p14:creationId xmlns:p14="http://schemas.microsoft.com/office/powerpoint/2010/main" val="2129206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Gillian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5DA8E7-0F93-7741-A95C-F424B01877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8011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5DA8E7-0F93-7741-A95C-F424B01877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225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5DA8E7-0F93-7741-A95C-F424B01877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8779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only a select few Community</a:t>
            </a:r>
            <a:r>
              <a:rPr lang="en-US" baseline="0" dirty="0"/>
              <a:t> Supports are being presented on in this short presentation.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5DA8E7-0F93-7741-A95C-F424B01877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3718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B909E1-5442-46B2-89AD-E930004ED0A2}" type="slidenum">
              <a:rPr lang="en-US" smtClean="0"/>
              <a:t>15</a:t>
            </a:fld>
            <a:endParaRPr lang="en-US"/>
          </a:p>
        </p:txBody>
      </p:sp>
    </p:spTree>
    <p:extLst>
      <p:ext uri="{BB962C8B-B14F-4D97-AF65-F5344CB8AC3E}">
        <p14:creationId xmlns:p14="http://schemas.microsoft.com/office/powerpoint/2010/main" val="1768252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5DA8E7-0F93-7741-A95C-F424B01877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5052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5DA8E7-0F93-7741-A95C-F424B01877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906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caa6195d88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2caa6195d88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00" dirty="0">
                <a:solidFill>
                  <a:srgbClr val="424242"/>
                </a:solidFill>
                <a:latin typeface="Nunito"/>
                <a:ea typeface="Nunito"/>
                <a:cs typeface="Nunito"/>
                <a:sym typeface="Nunito"/>
              </a:rPr>
              <a:t>Pauline Managed Care Plan standard Notice of Action (NOA) requirements apply to Community Supports</a:t>
            </a:r>
            <a:endParaRPr sz="1300" dirty="0">
              <a:solidFill>
                <a:srgbClr val="424242"/>
              </a:solidFill>
              <a:latin typeface="Nunito"/>
              <a:ea typeface="Nunito"/>
              <a:cs typeface="Nunito"/>
              <a:sym typeface="Nunito"/>
            </a:endParaRPr>
          </a:p>
          <a:p>
            <a:pPr marL="0" lvl="0" indent="0" algn="l" rtl="0">
              <a:lnSpc>
                <a:spcPct val="115000"/>
              </a:lnSpc>
              <a:spcBef>
                <a:spcPts val="1200"/>
              </a:spcBef>
              <a:spcAft>
                <a:spcPts val="0"/>
              </a:spcAft>
              <a:buClr>
                <a:schemeClr val="dk1"/>
              </a:buClr>
              <a:buSzPts val="1100"/>
              <a:buFont typeface="Arial"/>
              <a:buNone/>
            </a:pPr>
            <a:r>
              <a:rPr lang="en" sz="1300" dirty="0">
                <a:solidFill>
                  <a:srgbClr val="424242"/>
                </a:solidFill>
                <a:latin typeface="Nunito"/>
                <a:ea typeface="Nunito"/>
                <a:cs typeface="Nunito"/>
                <a:sym typeface="Nunito"/>
              </a:rPr>
              <a:t>A NOA should be issued when </a:t>
            </a:r>
            <a:endParaRPr sz="1300" dirty="0">
              <a:solidFill>
                <a:srgbClr val="424242"/>
              </a:solidFill>
              <a:latin typeface="Nunito"/>
              <a:ea typeface="Nunito"/>
              <a:cs typeface="Nunito"/>
              <a:sym typeface="Nunito"/>
            </a:endParaRPr>
          </a:p>
          <a:p>
            <a:pPr marL="0" lvl="0" indent="0" algn="l" rtl="0">
              <a:lnSpc>
                <a:spcPct val="115000"/>
              </a:lnSpc>
              <a:spcBef>
                <a:spcPts val="1200"/>
              </a:spcBef>
              <a:spcAft>
                <a:spcPts val="0"/>
              </a:spcAft>
              <a:buClr>
                <a:schemeClr val="dk1"/>
              </a:buClr>
              <a:buSzPts val="1100"/>
              <a:buFont typeface="Arial"/>
              <a:buNone/>
            </a:pPr>
            <a:r>
              <a:rPr lang="en" sz="1300" dirty="0">
                <a:solidFill>
                  <a:srgbClr val="424242"/>
                </a:solidFill>
                <a:latin typeface="Nunito"/>
                <a:ea typeface="Nunito"/>
                <a:cs typeface="Nunito"/>
                <a:sym typeface="Nunito"/>
              </a:rPr>
              <a:t>1) Services are in place and are being</a:t>
            </a:r>
            <a:endParaRPr sz="1300" dirty="0">
              <a:solidFill>
                <a:srgbClr val="424242"/>
              </a:solidFill>
              <a:latin typeface="Nunito"/>
              <a:ea typeface="Nunito"/>
              <a:cs typeface="Nunito"/>
              <a:sym typeface="Nunito"/>
            </a:endParaRPr>
          </a:p>
          <a:p>
            <a:pPr marL="0" lvl="0" indent="0" algn="l" rtl="0">
              <a:lnSpc>
                <a:spcPct val="115000"/>
              </a:lnSpc>
              <a:spcBef>
                <a:spcPts val="1200"/>
              </a:spcBef>
              <a:spcAft>
                <a:spcPts val="0"/>
              </a:spcAft>
              <a:buClr>
                <a:schemeClr val="dk1"/>
              </a:buClr>
              <a:buSzPts val="1100"/>
              <a:buFont typeface="Arial"/>
              <a:buNone/>
            </a:pPr>
            <a:r>
              <a:rPr lang="en" sz="1300" dirty="0">
                <a:solidFill>
                  <a:srgbClr val="424242"/>
                </a:solidFill>
                <a:latin typeface="Nunito"/>
                <a:ea typeface="Nunito"/>
                <a:cs typeface="Nunito"/>
                <a:sym typeface="Nunito"/>
              </a:rPr>
              <a:t>discontinued; and/or </a:t>
            </a:r>
            <a:endParaRPr sz="1300" dirty="0">
              <a:solidFill>
                <a:srgbClr val="424242"/>
              </a:solidFill>
              <a:latin typeface="Nunito"/>
              <a:ea typeface="Nunito"/>
              <a:cs typeface="Nunito"/>
              <a:sym typeface="Nunito"/>
            </a:endParaRPr>
          </a:p>
          <a:p>
            <a:pPr marL="0" lvl="0" indent="0" algn="l" rtl="0">
              <a:lnSpc>
                <a:spcPct val="115000"/>
              </a:lnSpc>
              <a:spcBef>
                <a:spcPts val="1200"/>
              </a:spcBef>
              <a:spcAft>
                <a:spcPts val="0"/>
              </a:spcAft>
              <a:buClr>
                <a:schemeClr val="dk1"/>
              </a:buClr>
              <a:buSzPts val="1100"/>
              <a:buFont typeface="Arial"/>
              <a:buNone/>
            </a:pPr>
            <a:r>
              <a:rPr lang="en" sz="1300" dirty="0">
                <a:solidFill>
                  <a:srgbClr val="424242"/>
                </a:solidFill>
                <a:latin typeface="Nunito"/>
                <a:ea typeface="Nunito"/>
                <a:cs typeface="Nunito"/>
                <a:sym typeface="Nunito"/>
              </a:rPr>
              <a:t>2) the Member or Provider explicitly states that the Community</a:t>
            </a:r>
            <a:endParaRPr sz="1300" dirty="0">
              <a:solidFill>
                <a:srgbClr val="424242"/>
              </a:solidFill>
              <a:latin typeface="Nunito"/>
              <a:ea typeface="Nunito"/>
              <a:cs typeface="Nunito"/>
              <a:sym typeface="Nunito"/>
            </a:endParaRPr>
          </a:p>
          <a:p>
            <a:pPr marL="0" lvl="0" indent="0" algn="l" rtl="0">
              <a:lnSpc>
                <a:spcPct val="115000"/>
              </a:lnSpc>
              <a:spcBef>
                <a:spcPts val="1200"/>
              </a:spcBef>
              <a:spcAft>
                <a:spcPts val="1200"/>
              </a:spcAft>
              <a:buClr>
                <a:schemeClr val="dk1"/>
              </a:buClr>
              <a:buSzPts val="1100"/>
              <a:buFont typeface="Arial"/>
              <a:buNone/>
            </a:pPr>
            <a:r>
              <a:rPr lang="en" sz="1300" dirty="0">
                <a:solidFill>
                  <a:srgbClr val="424242"/>
                </a:solidFill>
                <a:latin typeface="Nunito"/>
                <a:ea typeface="Nunito"/>
                <a:cs typeface="Nunito"/>
                <a:sym typeface="Nunito"/>
              </a:rPr>
              <a:t>Support (ILOS) is desired. </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2cc5be255b4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2cc5be255b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Pauline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26e6de2feb5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26e6de2feb5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Pauline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2cc5be255b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2cc5be255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Pauline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2cc5be255b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2cc5be255b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Pauline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26e215ae36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26e215ae36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Pauline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B909E1-5442-46B2-89AD-E930004ED0A2}" type="slidenum">
              <a:rPr lang="en-US" smtClean="0"/>
              <a:t>23</a:t>
            </a:fld>
            <a:endParaRPr lang="en-US"/>
          </a:p>
        </p:txBody>
      </p:sp>
    </p:spTree>
    <p:extLst>
      <p:ext uri="{BB962C8B-B14F-4D97-AF65-F5344CB8AC3E}">
        <p14:creationId xmlns:p14="http://schemas.microsoft.com/office/powerpoint/2010/main" val="88596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B909E1-5442-46B2-89AD-E930004ED0A2}" type="slidenum">
              <a:rPr lang="en-US" smtClean="0"/>
              <a:t>24</a:t>
            </a:fld>
            <a:endParaRPr lang="en-US"/>
          </a:p>
        </p:txBody>
      </p:sp>
    </p:spTree>
    <p:extLst>
      <p:ext uri="{BB962C8B-B14F-4D97-AF65-F5344CB8AC3E}">
        <p14:creationId xmlns:p14="http://schemas.microsoft.com/office/powerpoint/2010/main" val="424930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B909E1-5442-46B2-89AD-E930004ED0A2}" type="slidenum">
              <a:rPr lang="en-US" smtClean="0"/>
              <a:t>25</a:t>
            </a:fld>
            <a:endParaRPr lang="en-US"/>
          </a:p>
        </p:txBody>
      </p:sp>
    </p:spTree>
    <p:extLst>
      <p:ext uri="{BB962C8B-B14F-4D97-AF65-F5344CB8AC3E}">
        <p14:creationId xmlns:p14="http://schemas.microsoft.com/office/powerpoint/2010/main" val="565231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B909E1-5442-46B2-89AD-E930004ED0A2}" type="slidenum">
              <a:rPr lang="en-US" smtClean="0"/>
              <a:t>26</a:t>
            </a:fld>
            <a:endParaRPr lang="en-US"/>
          </a:p>
        </p:txBody>
      </p:sp>
    </p:spTree>
    <p:extLst>
      <p:ext uri="{BB962C8B-B14F-4D97-AF65-F5344CB8AC3E}">
        <p14:creationId xmlns:p14="http://schemas.microsoft.com/office/powerpoint/2010/main" val="2604214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B909E1-5442-46B2-89AD-E930004ED0A2}" type="slidenum">
              <a:rPr lang="en-US" smtClean="0"/>
              <a:t>27</a:t>
            </a:fld>
            <a:endParaRPr lang="en-US"/>
          </a:p>
        </p:txBody>
      </p:sp>
    </p:spTree>
    <p:extLst>
      <p:ext uri="{BB962C8B-B14F-4D97-AF65-F5344CB8AC3E}">
        <p14:creationId xmlns:p14="http://schemas.microsoft.com/office/powerpoint/2010/main" val="33291749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t>Slide 22 </a:t>
            </a:r>
            <a:r>
              <a:rPr lang="en-US" altLang="en-US" b="0" dirty="0"/>
              <a:t>(Leave This Slide Up as you take questions)</a:t>
            </a:r>
          </a:p>
          <a:p>
            <a:pPr eaLnBrk="1" hangingPunct="1"/>
            <a:endParaRPr lang="en-US" altLang="en-US" b="1"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1" dirty="0"/>
              <a:t>“I’d be happy to answer any questions you may have.”</a:t>
            </a:r>
          </a:p>
          <a:p>
            <a:pPr eaLnBrk="1" hangingPunct="1"/>
            <a:endParaRPr lang="en-US" altLang="en-US" b="1"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A51DAE41-B69F-4131-83B6-788997300986}"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B909E1-5442-46B2-89AD-E930004ED0A2}" type="slidenum">
              <a:rPr lang="en-US" smtClean="0"/>
              <a:t>3</a:t>
            </a:fld>
            <a:endParaRPr lang="en-US"/>
          </a:p>
        </p:txBody>
      </p:sp>
    </p:spTree>
    <p:extLst>
      <p:ext uri="{BB962C8B-B14F-4D97-AF65-F5344CB8AC3E}">
        <p14:creationId xmlns:p14="http://schemas.microsoft.com/office/powerpoint/2010/main" val="528025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Gillian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5DA8E7-0F93-7741-A95C-F424B01877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7030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5DA8E7-0F93-7741-A95C-F424B01877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803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we have more POFs,</a:t>
            </a:r>
            <a:r>
              <a:rPr lang="en-US" baseline="0" dirty="0"/>
              <a:t> we’re just highlighting these for now.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5DA8E7-0F93-7741-A95C-F424B01877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506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Outreach and Engagement: members are contacted by their assigned ECM provider in a cadence that aligns with their acuity level (set by SCFHP) for an ongoing 12-month period to enroll them into ECM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Comprehensive Assessment and Care Management Plan: a comprehensive assessment is conducted and a care plan is developed within 90 days of enrollment into ECM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Enhanced Care Coordination of Care: involves necessary services that assists members with achieving their care plan goals.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Health Promotion: involves encouraging and supporting members enrolled in ECM in making lifestyle choices based on healthy behavior, with the goal of motivating them to successfully monitor and manage their own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Comprehensive Transitional Care: provides support to members and their supportive networks during discharge from a hospital or institutional setting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Member and Family Supports: engage members and their supportive networks in care plan development and monitoring, and ensure all are knowledgeable of members’ conditions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Coordination of and Referral to Community and Social Support Services: determine appropriate services to meet members’ needs to ensure that any present or emerging social factors are identified and addressed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5DA8E7-0F93-7741-A95C-F424B01877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5527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5DA8E7-0F93-7741-A95C-F424B01877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5635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B909E1-5442-46B2-89AD-E930004ED0A2}" type="slidenum">
              <a:rPr lang="en-US" smtClean="0"/>
              <a:t>9</a:t>
            </a:fld>
            <a:endParaRPr lang="en-US"/>
          </a:p>
        </p:txBody>
      </p:sp>
    </p:spTree>
    <p:extLst>
      <p:ext uri="{BB962C8B-B14F-4D97-AF65-F5344CB8AC3E}">
        <p14:creationId xmlns:p14="http://schemas.microsoft.com/office/powerpoint/2010/main" val="4002230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emf"/><Relationship Id="rId1" Type="http://schemas.openxmlformats.org/officeDocument/2006/relationships/slideMaster" Target="../slideMasters/slideMaster4.xml"/><Relationship Id="rId4" Type="http://schemas.openxmlformats.org/officeDocument/2006/relationships/image" Target="../media/image7.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emf"/><Relationship Id="rId1" Type="http://schemas.openxmlformats.org/officeDocument/2006/relationships/slideMaster" Target="../slideMasters/slideMaster4.xml"/><Relationship Id="rId4" Type="http://schemas.openxmlformats.org/officeDocument/2006/relationships/image" Target="../media/image7.emf"/></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4"/>
        <p:cNvGrpSpPr/>
        <p:nvPr/>
      </p:nvGrpSpPr>
      <p:grpSpPr>
        <a:xfrm>
          <a:off x="0" y="0"/>
          <a:ext cx="0" cy="0"/>
          <a:chOff x="0" y="0"/>
          <a:chExt cx="0" cy="0"/>
        </a:xfrm>
      </p:grpSpPr>
      <p:grpSp>
        <p:nvGrpSpPr>
          <p:cNvPr id="85" name="Google Shape;85;p4"/>
          <p:cNvGrpSpPr/>
          <p:nvPr/>
        </p:nvGrpSpPr>
        <p:grpSpPr>
          <a:xfrm>
            <a:off x="834621" y="399168"/>
            <a:ext cx="1332416" cy="1332416"/>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 name="Google Shape;88;p4"/>
          <p:cNvSpPr txBox="1">
            <a:spLocks noGrp="1"/>
          </p:cNvSpPr>
          <p:nvPr>
            <p:ph type="title"/>
          </p:nvPr>
        </p:nvSpPr>
        <p:spPr>
          <a:xfrm>
            <a:off x="1738400" y="798100"/>
            <a:ext cx="9374000" cy="1332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738400" y="2653400"/>
            <a:ext cx="9374000" cy="33888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90" name="Google Shape;90;p4"/>
          <p:cNvSpPr txBox="1">
            <a:spLocks noGrp="1"/>
          </p:cNvSpPr>
          <p:nvPr>
            <p:ph type="sldNum" idx="12"/>
          </p:nvPr>
        </p:nvSpPr>
        <p:spPr>
          <a:xfrm>
            <a:off x="11268061" y="6315968"/>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39442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1">
    <p:bg>
      <p:bgPr>
        <a:solidFill>
          <a:srgbClr val="757B8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4910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noFill/>
            </a:endParaRPr>
          </a:p>
        </p:txBody>
      </p:sp>
      <p:sp>
        <p:nvSpPr>
          <p:cNvPr id="8" name="Title 1"/>
          <p:cNvSpPr>
            <a:spLocks noGrp="1"/>
          </p:cNvSpPr>
          <p:nvPr>
            <p:ph type="title"/>
          </p:nvPr>
        </p:nvSpPr>
        <p:spPr>
          <a:xfrm>
            <a:off x="831849" y="4953967"/>
            <a:ext cx="10515600" cy="1000575"/>
          </a:xfrm>
        </p:spPr>
        <p:txBody>
          <a:bodyPr anchor="b">
            <a:normAutofit/>
          </a:bodyPr>
          <a:lstStyle>
            <a:lvl1pPr algn="l">
              <a:lnSpc>
                <a:spcPct val="100000"/>
              </a:lnSpc>
              <a:defRPr sz="3600">
                <a:solidFill>
                  <a:schemeClr val="bg1"/>
                </a:solidFill>
              </a:defRPr>
            </a:lvl1pPr>
          </a:lstStyle>
          <a:p>
            <a:r>
              <a:rPr lang="en-US"/>
              <a:t>Click to edit Master title style</a:t>
            </a:r>
            <a:endParaRPr lang="en-US" dirty="0"/>
          </a:p>
        </p:txBody>
      </p:sp>
      <p:sp>
        <p:nvSpPr>
          <p:cNvPr id="10" name="Text Placeholder 2"/>
          <p:cNvSpPr>
            <a:spLocks noGrp="1"/>
          </p:cNvSpPr>
          <p:nvPr>
            <p:ph type="body" idx="1"/>
          </p:nvPr>
        </p:nvSpPr>
        <p:spPr>
          <a:xfrm>
            <a:off x="831849" y="5954542"/>
            <a:ext cx="10515600" cy="467672"/>
          </a:xfrm>
        </p:spPr>
        <p:txBody>
          <a:bodyPr>
            <a:normAutofit/>
          </a:bodyPr>
          <a:lstStyle>
            <a:lvl1pPr marL="0" indent="0" algn="l">
              <a:lnSpc>
                <a:spcPct val="100000"/>
              </a:lnSpc>
              <a:buNone/>
              <a:defRPr sz="18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49" y="933730"/>
            <a:ext cx="3803711" cy="961202"/>
          </a:xfrm>
          <a:prstGeom prst="rect">
            <a:avLst/>
          </a:prstGeom>
        </p:spPr>
      </p:pic>
    </p:spTree>
    <p:extLst>
      <p:ext uri="{BB962C8B-B14F-4D97-AF65-F5344CB8AC3E}">
        <p14:creationId xmlns:p14="http://schemas.microsoft.com/office/powerpoint/2010/main" val="1806766960"/>
      </p:ext>
    </p:extLst>
  </p:cSld>
  <p:clrMapOvr>
    <a:masterClrMapping/>
  </p:clrMapOvr>
  <p:extLst>
    <p:ext uri="{DCECCB84-F9BA-43D5-87BE-67443E8EF086}">
      <p15:sldGuideLst xmlns:p15="http://schemas.microsoft.com/office/powerpoint/2012/main">
        <p15:guide id="1" orient="horz" pos="2160">
          <p15:clr>
            <a:srgbClr val="FBAE40"/>
          </p15:clr>
        </p15:guide>
        <p15:guide id="2" pos="16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9759141" y="6356350"/>
            <a:ext cx="2262801" cy="365125"/>
          </a:xfrm>
        </p:spPr>
        <p:txBody>
          <a:bodyPr anchor="t"/>
          <a:lstStyle>
            <a:lvl1pPr>
              <a:defRPr>
                <a:solidFill>
                  <a:srgbClr val="757B81"/>
                </a:solidFill>
              </a:defRPr>
            </a:lvl1pPr>
          </a:lstStyle>
          <a:p>
            <a:endParaRPr lang="en-US" dirty="0"/>
          </a:p>
        </p:txBody>
      </p:sp>
      <p:sp>
        <p:nvSpPr>
          <p:cNvPr id="10" name="Title 1"/>
          <p:cNvSpPr>
            <a:spLocks noGrp="1"/>
          </p:cNvSpPr>
          <p:nvPr>
            <p:ph type="title"/>
          </p:nvPr>
        </p:nvSpPr>
        <p:spPr>
          <a:xfrm>
            <a:off x="606707" y="484634"/>
            <a:ext cx="10515600" cy="1325563"/>
          </a:xfrm>
        </p:spPr>
        <p:txBody>
          <a:bodyPr/>
          <a:lstStyle>
            <a:lvl1pPr>
              <a:lnSpc>
                <a:spcPct val="100000"/>
              </a:lnSpc>
              <a:defRPr>
                <a:solidFill>
                  <a:srgbClr val="2C2C2C"/>
                </a:solidFill>
              </a:defRPr>
            </a:lvl1pPr>
          </a:lstStyle>
          <a:p>
            <a:r>
              <a:rPr lang="en-US"/>
              <a:t>Click to edit Master title style</a:t>
            </a:r>
            <a:endParaRPr lang="en-US" dirty="0"/>
          </a:p>
        </p:txBody>
      </p:sp>
      <p:sp>
        <p:nvSpPr>
          <p:cNvPr id="14" name="Slide Number Placeholder 5"/>
          <p:cNvSpPr>
            <a:spLocks noGrp="1"/>
          </p:cNvSpPr>
          <p:nvPr>
            <p:ph type="sldNum" sz="quarter" idx="12"/>
          </p:nvPr>
        </p:nvSpPr>
        <p:spPr>
          <a:xfrm>
            <a:off x="11122307" y="6356351"/>
            <a:ext cx="850392" cy="365125"/>
          </a:xfrm>
        </p:spPr>
        <p:txBody>
          <a:bodyPr anchor="t"/>
          <a:lstStyle>
            <a:lvl1pPr algn="ctr">
              <a:defRPr>
                <a:solidFill>
                  <a:srgbClr val="757B81"/>
                </a:solidFill>
              </a:defRPr>
            </a:lvl1pPr>
          </a:lstStyle>
          <a:p>
            <a:fld id="{7CA8366B-8921-BB42-93C1-3BB8D262F5D4}" type="slidenum">
              <a:rPr lang="en-US" smtClean="0"/>
              <a:pPr/>
              <a:t>‹#›</a:t>
            </a:fld>
            <a:endParaRPr lang="en-US" dirty="0"/>
          </a:p>
        </p:txBody>
      </p:sp>
      <p:sp>
        <p:nvSpPr>
          <p:cNvPr id="16" name="Text Placeholder 2"/>
          <p:cNvSpPr>
            <a:spLocks noGrp="1"/>
          </p:cNvSpPr>
          <p:nvPr>
            <p:ph type="body" idx="13"/>
          </p:nvPr>
        </p:nvSpPr>
        <p:spPr>
          <a:xfrm>
            <a:off x="606023" y="1947672"/>
            <a:ext cx="9822723" cy="773642"/>
          </a:xfrm>
        </p:spPr>
        <p:txBody>
          <a:bodyPr anchor="ctr">
            <a:normAutofit/>
          </a:bodyPr>
          <a:lstStyle>
            <a:lvl1pPr marL="0" indent="0" algn="l">
              <a:lnSpc>
                <a:spcPct val="100000"/>
              </a:lnSpc>
              <a:buNone/>
              <a:defRPr sz="2400" b="0" i="0">
                <a:solidFill>
                  <a:srgbClr val="ED7623"/>
                </a:solidFill>
                <a:latin typeface="Arial" charset="0"/>
                <a:ea typeface="Arial" charset="0"/>
                <a:cs typeface="Arial"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7" name="Content Placeholder 2"/>
          <p:cNvSpPr>
            <a:spLocks noGrp="1"/>
          </p:cNvSpPr>
          <p:nvPr>
            <p:ph idx="1" hasCustomPrompt="1"/>
          </p:nvPr>
        </p:nvSpPr>
        <p:spPr>
          <a:xfrm>
            <a:off x="606708" y="2841460"/>
            <a:ext cx="9822083" cy="2943283"/>
          </a:xfrm>
        </p:spPr>
        <p:txBody>
          <a:bodyPr>
            <a:normAutofit/>
          </a:bodyPr>
          <a:lstStyle>
            <a:lvl1pPr marL="342891" indent="-342891">
              <a:lnSpc>
                <a:spcPct val="100000"/>
              </a:lnSpc>
              <a:buClr>
                <a:srgbClr val="2C2C2C"/>
              </a:buClr>
              <a:buFont typeface="Arial" charset="0"/>
              <a:buChar char="•"/>
              <a:defRPr sz="2000">
                <a:solidFill>
                  <a:srgbClr val="2C2C2C"/>
                </a:solidFill>
              </a:defRPr>
            </a:lvl1pPr>
            <a:lvl2pPr>
              <a:buClr>
                <a:srgbClr val="2C2C2C"/>
              </a:buClr>
              <a:defRPr sz="2000">
                <a:solidFill>
                  <a:srgbClr val="2C2C2C"/>
                </a:solidFill>
              </a:defRPr>
            </a:lvl2pPr>
            <a:lvl3pPr>
              <a:defRPr sz="1800">
                <a:solidFill>
                  <a:srgbClr val="1B2F5C"/>
                </a:solidFill>
              </a:defRPr>
            </a:lvl3pPr>
            <a:lvl4pPr>
              <a:defRPr sz="1600">
                <a:solidFill>
                  <a:srgbClr val="1B2F5C"/>
                </a:solidFill>
              </a:defRPr>
            </a:lvl4pPr>
            <a:lvl5pPr>
              <a:defRPr sz="1600">
                <a:solidFill>
                  <a:srgbClr val="1B2F5C"/>
                </a:solidFill>
              </a:defRPr>
            </a:lvl5pPr>
          </a:lstStyle>
          <a:p>
            <a:pPr lvl="0"/>
            <a:r>
              <a:rPr lang="en-US" dirty="0"/>
              <a:t>Second level</a:t>
            </a:r>
          </a:p>
        </p:txBody>
      </p:sp>
    </p:spTree>
    <p:extLst>
      <p:ext uri="{BB962C8B-B14F-4D97-AF65-F5344CB8AC3E}">
        <p14:creationId xmlns:p14="http://schemas.microsoft.com/office/powerpoint/2010/main" val="4026078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bg1"/>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9759140" y="6356350"/>
            <a:ext cx="4114800" cy="365125"/>
          </a:xfrm>
        </p:spPr>
        <p:txBody>
          <a:bodyPr anchor="t"/>
          <a:lstStyle>
            <a:lvl1pPr>
              <a:defRPr>
                <a:solidFill>
                  <a:srgbClr val="757B81"/>
                </a:solidFill>
              </a:defRPr>
            </a:lvl1pPr>
          </a:lstStyle>
          <a:p>
            <a:endParaRPr lang="en-US" dirty="0"/>
          </a:p>
        </p:txBody>
      </p:sp>
      <p:sp>
        <p:nvSpPr>
          <p:cNvPr id="16" name="Content Placeholder 3"/>
          <p:cNvSpPr>
            <a:spLocks noGrp="1"/>
          </p:cNvSpPr>
          <p:nvPr>
            <p:ph sz="half" idx="2"/>
          </p:nvPr>
        </p:nvSpPr>
        <p:spPr>
          <a:xfrm>
            <a:off x="606707" y="2841461"/>
            <a:ext cx="4376000" cy="2918119"/>
          </a:xfrm>
        </p:spPr>
        <p:txBody>
          <a:bodyPr/>
          <a:lstStyle>
            <a:lvl1pPr>
              <a:buClr>
                <a:srgbClr val="2C2C2C"/>
              </a:buClr>
              <a:defRPr sz="2000" b="0" i="0">
                <a:solidFill>
                  <a:srgbClr val="2C2C2C"/>
                </a:solidFill>
                <a:latin typeface="Arial" charset="0"/>
                <a:ea typeface="Arial" charset="0"/>
                <a:cs typeface="Arial" charset="0"/>
              </a:defRPr>
            </a:lvl1pPr>
          </a:lstStyle>
          <a:p>
            <a:pPr lvl="0"/>
            <a:r>
              <a:rPr lang="en-US"/>
              <a:t>Edit Master text styles</a:t>
            </a:r>
          </a:p>
        </p:txBody>
      </p:sp>
      <p:sp>
        <p:nvSpPr>
          <p:cNvPr id="18" name="Content Placeholder 3"/>
          <p:cNvSpPr>
            <a:spLocks noGrp="1"/>
          </p:cNvSpPr>
          <p:nvPr>
            <p:ph sz="half" idx="14"/>
          </p:nvPr>
        </p:nvSpPr>
        <p:spPr>
          <a:xfrm>
            <a:off x="5722716" y="2841461"/>
            <a:ext cx="4382947" cy="2918119"/>
          </a:xfrm>
        </p:spPr>
        <p:txBody>
          <a:bodyPr/>
          <a:lstStyle>
            <a:lvl1pPr>
              <a:buClr>
                <a:srgbClr val="2C2C2C"/>
              </a:buClr>
              <a:defRPr sz="2000" b="0" i="0">
                <a:solidFill>
                  <a:srgbClr val="2C2C2C"/>
                </a:solidFill>
                <a:latin typeface="Arial" charset="0"/>
                <a:ea typeface="Arial" charset="0"/>
                <a:cs typeface="Arial" charset="0"/>
              </a:defRPr>
            </a:lvl1pPr>
          </a:lstStyle>
          <a:p>
            <a:pPr lvl="0"/>
            <a:r>
              <a:rPr lang="en-US"/>
              <a:t>Edit Master text styles</a:t>
            </a:r>
          </a:p>
        </p:txBody>
      </p:sp>
      <p:sp>
        <p:nvSpPr>
          <p:cNvPr id="15" name="Text Placeholder 2"/>
          <p:cNvSpPr>
            <a:spLocks noGrp="1"/>
          </p:cNvSpPr>
          <p:nvPr>
            <p:ph type="body" idx="1"/>
          </p:nvPr>
        </p:nvSpPr>
        <p:spPr>
          <a:xfrm>
            <a:off x="606023" y="1947672"/>
            <a:ext cx="4384477" cy="773642"/>
          </a:xfrm>
        </p:spPr>
        <p:txBody>
          <a:bodyPr anchor="ctr">
            <a:normAutofit/>
          </a:bodyPr>
          <a:lstStyle>
            <a:lvl1pPr marL="0" indent="0" algn="l">
              <a:buNone/>
              <a:defRPr sz="2400" b="0" i="0">
                <a:solidFill>
                  <a:srgbClr val="ED7623"/>
                </a:solidFill>
                <a:latin typeface="Arial" charset="0"/>
                <a:ea typeface="Arial" charset="0"/>
                <a:cs typeface="Arial"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7" name="Text Placeholder 2"/>
          <p:cNvSpPr>
            <a:spLocks noGrp="1"/>
          </p:cNvSpPr>
          <p:nvPr>
            <p:ph type="body" idx="13"/>
          </p:nvPr>
        </p:nvSpPr>
        <p:spPr>
          <a:xfrm>
            <a:off x="5722717" y="1947672"/>
            <a:ext cx="4382944" cy="773642"/>
          </a:xfrm>
        </p:spPr>
        <p:txBody>
          <a:bodyPr anchor="ctr">
            <a:normAutofit/>
          </a:bodyPr>
          <a:lstStyle>
            <a:lvl1pPr marL="0" indent="0" algn="l">
              <a:buNone/>
              <a:defRPr sz="2400" b="0" i="0">
                <a:solidFill>
                  <a:srgbClr val="ED7623"/>
                </a:solidFill>
                <a:latin typeface="Arial" charset="0"/>
                <a:ea typeface="Arial" charset="0"/>
                <a:cs typeface="Arial"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25" name="Slide Number Placeholder 6"/>
          <p:cNvSpPr>
            <a:spLocks noGrp="1"/>
          </p:cNvSpPr>
          <p:nvPr>
            <p:ph type="sldNum" sz="quarter" idx="12"/>
          </p:nvPr>
        </p:nvSpPr>
        <p:spPr>
          <a:xfrm>
            <a:off x="11122307" y="6356351"/>
            <a:ext cx="850392" cy="365125"/>
          </a:xfrm>
        </p:spPr>
        <p:txBody>
          <a:bodyPr anchor="t"/>
          <a:lstStyle>
            <a:lvl1pPr algn="ctr">
              <a:defRPr>
                <a:solidFill>
                  <a:srgbClr val="757B81"/>
                </a:solidFill>
              </a:defRPr>
            </a:lvl1pPr>
          </a:lstStyle>
          <a:p>
            <a:fld id="{7CA8366B-8921-BB42-93C1-3BB8D262F5D4}" type="slidenum">
              <a:rPr lang="en-US" smtClean="0"/>
              <a:pPr/>
              <a:t>‹#›</a:t>
            </a:fld>
            <a:endParaRPr lang="en-US" dirty="0"/>
          </a:p>
        </p:txBody>
      </p:sp>
      <p:sp>
        <p:nvSpPr>
          <p:cNvPr id="35" name="Title 1"/>
          <p:cNvSpPr>
            <a:spLocks noGrp="1"/>
          </p:cNvSpPr>
          <p:nvPr>
            <p:ph type="title"/>
          </p:nvPr>
        </p:nvSpPr>
        <p:spPr>
          <a:xfrm>
            <a:off x="606707" y="484634"/>
            <a:ext cx="10515600" cy="1325563"/>
          </a:xfrm>
        </p:spPr>
        <p:txBody>
          <a:bodyPr/>
          <a:lstStyle>
            <a:lvl1pPr>
              <a:defRPr>
                <a:solidFill>
                  <a:srgbClr val="2C2C2C"/>
                </a:solidFill>
              </a:defRPr>
            </a:lvl1pPr>
          </a:lstStyle>
          <a:p>
            <a:r>
              <a:rPr lang="en-US"/>
              <a:t>Click to edit Master title style</a:t>
            </a:r>
            <a:endParaRPr lang="en-US" dirty="0"/>
          </a:p>
        </p:txBody>
      </p:sp>
    </p:spTree>
    <p:extLst>
      <p:ext uri="{BB962C8B-B14F-4D97-AF65-F5344CB8AC3E}">
        <p14:creationId xmlns:p14="http://schemas.microsoft.com/office/powerpoint/2010/main" val="1920026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hree Content">
    <p:bg>
      <p:bgPr>
        <a:solidFill>
          <a:schemeClr val="bg1"/>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9759139" y="6356350"/>
            <a:ext cx="4114800" cy="365125"/>
          </a:xfrm>
        </p:spPr>
        <p:txBody>
          <a:bodyPr anchor="t"/>
          <a:lstStyle>
            <a:lvl1pPr>
              <a:defRPr>
                <a:solidFill>
                  <a:srgbClr val="757B81"/>
                </a:solidFill>
              </a:defRPr>
            </a:lvl1pPr>
          </a:lstStyle>
          <a:p>
            <a:endParaRPr lang="en-US" dirty="0"/>
          </a:p>
        </p:txBody>
      </p:sp>
      <p:sp>
        <p:nvSpPr>
          <p:cNvPr id="7" name="Slide Number Placeholder 6"/>
          <p:cNvSpPr>
            <a:spLocks noGrp="1"/>
          </p:cNvSpPr>
          <p:nvPr>
            <p:ph type="sldNum" sz="quarter" idx="12"/>
          </p:nvPr>
        </p:nvSpPr>
        <p:spPr>
          <a:xfrm>
            <a:off x="11122307" y="6356351"/>
            <a:ext cx="851704" cy="365125"/>
          </a:xfrm>
        </p:spPr>
        <p:txBody>
          <a:bodyPr anchor="t"/>
          <a:lstStyle>
            <a:lvl1pPr algn="ctr">
              <a:defRPr>
                <a:solidFill>
                  <a:srgbClr val="757B81"/>
                </a:solidFill>
              </a:defRPr>
            </a:lvl1pPr>
          </a:lstStyle>
          <a:p>
            <a:fld id="{7CA8366B-8921-BB42-93C1-3BB8D262F5D4}" type="slidenum">
              <a:rPr lang="en-US" smtClean="0"/>
              <a:pPr/>
              <a:t>‹#›</a:t>
            </a:fld>
            <a:endParaRPr lang="en-US" dirty="0"/>
          </a:p>
        </p:txBody>
      </p:sp>
      <p:sp>
        <p:nvSpPr>
          <p:cNvPr id="16" name="Content Placeholder 3"/>
          <p:cNvSpPr>
            <a:spLocks noGrp="1"/>
          </p:cNvSpPr>
          <p:nvPr>
            <p:ph sz="half" idx="2"/>
          </p:nvPr>
        </p:nvSpPr>
        <p:spPr>
          <a:xfrm>
            <a:off x="606707" y="3672973"/>
            <a:ext cx="2935247" cy="2191513"/>
          </a:xfrm>
        </p:spPr>
        <p:txBody>
          <a:bodyPr>
            <a:normAutofit/>
          </a:bodyPr>
          <a:lstStyle>
            <a:lvl1pPr marL="0" indent="0" algn="ctr">
              <a:lnSpc>
                <a:spcPct val="100000"/>
              </a:lnSpc>
              <a:buClr>
                <a:schemeClr val="bg2"/>
              </a:buClr>
              <a:buNone/>
              <a:defRPr sz="1800">
                <a:solidFill>
                  <a:srgbClr val="2C2C2C"/>
                </a:solidFill>
                <a:latin typeface="Arial" charset="0"/>
                <a:ea typeface="Arial" charset="0"/>
                <a:cs typeface="Arial" charset="0"/>
              </a:defRPr>
            </a:lvl1pPr>
          </a:lstStyle>
          <a:p>
            <a:pPr lvl="0"/>
            <a:r>
              <a:rPr lang="en-US"/>
              <a:t>Edit Master text styles</a:t>
            </a:r>
          </a:p>
        </p:txBody>
      </p:sp>
      <p:sp>
        <p:nvSpPr>
          <p:cNvPr id="20" name="Content Placeholder 3"/>
          <p:cNvSpPr>
            <a:spLocks noGrp="1"/>
          </p:cNvSpPr>
          <p:nvPr>
            <p:ph sz="half" idx="14"/>
          </p:nvPr>
        </p:nvSpPr>
        <p:spPr>
          <a:xfrm>
            <a:off x="4247375" y="3656875"/>
            <a:ext cx="2935247" cy="2191513"/>
          </a:xfrm>
        </p:spPr>
        <p:txBody>
          <a:bodyPr>
            <a:normAutofit/>
          </a:bodyPr>
          <a:lstStyle>
            <a:lvl1pPr marL="0" indent="0" algn="ctr">
              <a:lnSpc>
                <a:spcPct val="100000"/>
              </a:lnSpc>
              <a:buClr>
                <a:schemeClr val="bg2"/>
              </a:buClr>
              <a:buNone/>
              <a:defRPr sz="1800">
                <a:solidFill>
                  <a:srgbClr val="2C2C2C"/>
                </a:solidFill>
                <a:latin typeface="Arial" charset="0"/>
                <a:ea typeface="Arial" charset="0"/>
                <a:cs typeface="Arial" charset="0"/>
              </a:defRPr>
            </a:lvl1pPr>
          </a:lstStyle>
          <a:p>
            <a:pPr lvl="0"/>
            <a:r>
              <a:rPr lang="en-US"/>
              <a:t>Edit Master text styles</a:t>
            </a:r>
          </a:p>
        </p:txBody>
      </p:sp>
      <p:sp>
        <p:nvSpPr>
          <p:cNvPr id="23" name="Content Placeholder 3"/>
          <p:cNvSpPr>
            <a:spLocks noGrp="1"/>
          </p:cNvSpPr>
          <p:nvPr>
            <p:ph sz="half" idx="16"/>
          </p:nvPr>
        </p:nvSpPr>
        <p:spPr>
          <a:xfrm>
            <a:off x="7888043" y="3656875"/>
            <a:ext cx="2935247" cy="2191513"/>
          </a:xfrm>
        </p:spPr>
        <p:txBody>
          <a:bodyPr>
            <a:normAutofit/>
          </a:bodyPr>
          <a:lstStyle>
            <a:lvl1pPr marL="0" indent="0" algn="ctr">
              <a:lnSpc>
                <a:spcPct val="100000"/>
              </a:lnSpc>
              <a:buClr>
                <a:schemeClr val="bg2"/>
              </a:buClr>
              <a:buNone/>
              <a:defRPr sz="1800">
                <a:solidFill>
                  <a:srgbClr val="2C2C2C"/>
                </a:solidFill>
                <a:latin typeface="Arial" charset="0"/>
                <a:ea typeface="Arial" charset="0"/>
                <a:cs typeface="Arial" charset="0"/>
              </a:defRPr>
            </a:lvl1pPr>
          </a:lstStyle>
          <a:p>
            <a:pPr lvl="0"/>
            <a:r>
              <a:rPr lang="en-US"/>
              <a:t>Edit Master text styles</a:t>
            </a:r>
          </a:p>
        </p:txBody>
      </p:sp>
      <p:sp>
        <p:nvSpPr>
          <p:cNvPr id="32" name="Content Placeholder 3"/>
          <p:cNvSpPr>
            <a:spLocks noGrp="1"/>
          </p:cNvSpPr>
          <p:nvPr>
            <p:ph sz="half" idx="17"/>
          </p:nvPr>
        </p:nvSpPr>
        <p:spPr>
          <a:xfrm>
            <a:off x="4247375" y="3006511"/>
            <a:ext cx="2935247" cy="450944"/>
          </a:xfrm>
        </p:spPr>
        <p:txBody>
          <a:bodyPr>
            <a:normAutofit/>
          </a:bodyPr>
          <a:lstStyle>
            <a:lvl1pPr marL="0" indent="0" algn="ctr">
              <a:lnSpc>
                <a:spcPct val="100000"/>
              </a:lnSpc>
              <a:buClr>
                <a:schemeClr val="bg2"/>
              </a:buClr>
              <a:buNone/>
              <a:defRPr sz="2000" b="0" i="0">
                <a:solidFill>
                  <a:srgbClr val="ED7623"/>
                </a:solidFill>
                <a:latin typeface="Arial" charset="0"/>
                <a:ea typeface="Arial" charset="0"/>
                <a:cs typeface="Arial" charset="0"/>
              </a:defRPr>
            </a:lvl1pPr>
          </a:lstStyle>
          <a:p>
            <a:pPr lvl="0"/>
            <a:r>
              <a:rPr lang="en-US"/>
              <a:t>Edit Master text styles</a:t>
            </a:r>
          </a:p>
        </p:txBody>
      </p:sp>
      <p:sp>
        <p:nvSpPr>
          <p:cNvPr id="33" name="Content Placeholder 3"/>
          <p:cNvSpPr>
            <a:spLocks noGrp="1"/>
          </p:cNvSpPr>
          <p:nvPr>
            <p:ph sz="half" idx="18"/>
          </p:nvPr>
        </p:nvSpPr>
        <p:spPr>
          <a:xfrm>
            <a:off x="606707" y="3006511"/>
            <a:ext cx="2935247" cy="450944"/>
          </a:xfrm>
        </p:spPr>
        <p:txBody>
          <a:bodyPr>
            <a:normAutofit/>
          </a:bodyPr>
          <a:lstStyle>
            <a:lvl1pPr marL="0" indent="0" algn="ctr">
              <a:lnSpc>
                <a:spcPct val="100000"/>
              </a:lnSpc>
              <a:buClr>
                <a:schemeClr val="bg2"/>
              </a:buClr>
              <a:buNone/>
              <a:defRPr sz="2000" b="0" i="0">
                <a:solidFill>
                  <a:srgbClr val="ED7623"/>
                </a:solidFill>
                <a:latin typeface="Arial" charset="0"/>
                <a:ea typeface="Arial" charset="0"/>
                <a:cs typeface="Arial" charset="0"/>
              </a:defRPr>
            </a:lvl1pPr>
          </a:lstStyle>
          <a:p>
            <a:pPr lvl="0"/>
            <a:r>
              <a:rPr lang="en-US"/>
              <a:t>Edit Master text styles</a:t>
            </a:r>
          </a:p>
        </p:txBody>
      </p:sp>
      <p:sp>
        <p:nvSpPr>
          <p:cNvPr id="34" name="Content Placeholder 3"/>
          <p:cNvSpPr>
            <a:spLocks noGrp="1"/>
          </p:cNvSpPr>
          <p:nvPr>
            <p:ph sz="half" idx="19"/>
          </p:nvPr>
        </p:nvSpPr>
        <p:spPr>
          <a:xfrm>
            <a:off x="7888038" y="3006511"/>
            <a:ext cx="2935247" cy="450944"/>
          </a:xfrm>
        </p:spPr>
        <p:txBody>
          <a:bodyPr>
            <a:normAutofit/>
          </a:bodyPr>
          <a:lstStyle>
            <a:lvl1pPr marL="0" indent="0" algn="ctr">
              <a:lnSpc>
                <a:spcPct val="100000"/>
              </a:lnSpc>
              <a:buClr>
                <a:schemeClr val="bg2"/>
              </a:buClr>
              <a:buNone/>
              <a:defRPr sz="2000" b="0" i="0">
                <a:solidFill>
                  <a:srgbClr val="ED7623"/>
                </a:solidFill>
                <a:latin typeface="Arial" charset="0"/>
                <a:ea typeface="Arial" charset="0"/>
                <a:cs typeface="Arial" charset="0"/>
              </a:defRPr>
            </a:lvl1pPr>
          </a:lstStyle>
          <a:p>
            <a:pPr lvl="0"/>
            <a:r>
              <a:rPr lang="en-US"/>
              <a:t>Edit Master text styles</a:t>
            </a:r>
          </a:p>
        </p:txBody>
      </p:sp>
      <p:sp>
        <p:nvSpPr>
          <p:cNvPr id="21" name="TextBox 20"/>
          <p:cNvSpPr txBox="1"/>
          <p:nvPr userDrawn="1"/>
        </p:nvSpPr>
        <p:spPr>
          <a:xfrm>
            <a:off x="1606522" y="1945705"/>
            <a:ext cx="948159" cy="923330"/>
          </a:xfrm>
          <a:prstGeom prst="rect">
            <a:avLst/>
          </a:prstGeom>
          <a:noFill/>
        </p:spPr>
        <p:txBody>
          <a:bodyPr wrap="square" rtlCol="0">
            <a:spAutoFit/>
          </a:bodyPr>
          <a:lstStyle/>
          <a:p>
            <a:pPr algn="ctr"/>
            <a:r>
              <a:rPr lang="en-US" sz="5400" b="0" i="0" dirty="0">
                <a:solidFill>
                  <a:srgbClr val="ED7623"/>
                </a:solidFill>
                <a:latin typeface="Arial" charset="0"/>
                <a:ea typeface="Arial" charset="0"/>
                <a:cs typeface="Arial" charset="0"/>
              </a:rPr>
              <a:t>1</a:t>
            </a:r>
          </a:p>
        </p:txBody>
      </p:sp>
      <p:sp>
        <p:nvSpPr>
          <p:cNvPr id="22" name="TextBox 21"/>
          <p:cNvSpPr txBox="1"/>
          <p:nvPr userDrawn="1"/>
        </p:nvSpPr>
        <p:spPr>
          <a:xfrm>
            <a:off x="5240917" y="1945705"/>
            <a:ext cx="948159" cy="923330"/>
          </a:xfrm>
          <a:prstGeom prst="rect">
            <a:avLst/>
          </a:prstGeom>
          <a:noFill/>
        </p:spPr>
        <p:txBody>
          <a:bodyPr wrap="square" rtlCol="0">
            <a:spAutoFit/>
          </a:bodyPr>
          <a:lstStyle/>
          <a:p>
            <a:pPr algn="ctr"/>
            <a:r>
              <a:rPr lang="en-US" sz="5400" b="0" i="0" dirty="0">
                <a:solidFill>
                  <a:srgbClr val="ED7623"/>
                </a:solidFill>
                <a:latin typeface="Arial" charset="0"/>
                <a:ea typeface="Arial" charset="0"/>
                <a:cs typeface="Arial" charset="0"/>
              </a:rPr>
              <a:t>2</a:t>
            </a:r>
          </a:p>
        </p:txBody>
      </p:sp>
      <p:sp>
        <p:nvSpPr>
          <p:cNvPr id="26" name="TextBox 25"/>
          <p:cNvSpPr txBox="1"/>
          <p:nvPr userDrawn="1"/>
        </p:nvSpPr>
        <p:spPr>
          <a:xfrm>
            <a:off x="8881582" y="1945705"/>
            <a:ext cx="948159" cy="923330"/>
          </a:xfrm>
          <a:prstGeom prst="rect">
            <a:avLst/>
          </a:prstGeom>
          <a:noFill/>
        </p:spPr>
        <p:txBody>
          <a:bodyPr wrap="square" rtlCol="0">
            <a:spAutoFit/>
          </a:bodyPr>
          <a:lstStyle/>
          <a:p>
            <a:pPr algn="ctr"/>
            <a:r>
              <a:rPr lang="en-US" sz="5400" b="0" i="0" dirty="0">
                <a:solidFill>
                  <a:srgbClr val="ED7623"/>
                </a:solidFill>
                <a:latin typeface="Arial" charset="0"/>
                <a:ea typeface="Arial" charset="0"/>
                <a:cs typeface="Arial" charset="0"/>
              </a:rPr>
              <a:t>3</a:t>
            </a:r>
          </a:p>
        </p:txBody>
      </p:sp>
      <p:sp>
        <p:nvSpPr>
          <p:cNvPr id="39" name="Title 1"/>
          <p:cNvSpPr>
            <a:spLocks noGrp="1"/>
          </p:cNvSpPr>
          <p:nvPr>
            <p:ph type="title"/>
          </p:nvPr>
        </p:nvSpPr>
        <p:spPr>
          <a:xfrm>
            <a:off x="606707" y="484634"/>
            <a:ext cx="10515600" cy="1325563"/>
          </a:xfrm>
        </p:spPr>
        <p:txBody>
          <a:bodyPr/>
          <a:lstStyle>
            <a:lvl1pPr>
              <a:defRPr>
                <a:solidFill>
                  <a:srgbClr val="2C2C2C"/>
                </a:solidFill>
              </a:defRPr>
            </a:lvl1pPr>
          </a:lstStyle>
          <a:p>
            <a:r>
              <a:rPr lang="en-US"/>
              <a:t>Click to edit Master title style</a:t>
            </a:r>
            <a:endParaRPr lang="en-US" dirty="0"/>
          </a:p>
        </p:txBody>
      </p:sp>
    </p:spTree>
    <p:extLst>
      <p:ext uri="{BB962C8B-B14F-4D97-AF65-F5344CB8AC3E}">
        <p14:creationId xmlns:p14="http://schemas.microsoft.com/office/powerpoint/2010/main" val="3535407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Call Out">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9759140" y="6356351"/>
            <a:ext cx="4114800" cy="365125"/>
          </a:xfrm>
        </p:spPr>
        <p:txBody>
          <a:bodyPr anchor="t"/>
          <a:lstStyle>
            <a:lvl1pPr>
              <a:defRPr>
                <a:solidFill>
                  <a:srgbClr val="757B81"/>
                </a:solidFill>
              </a:defRPr>
            </a:lvl1pPr>
          </a:lstStyle>
          <a:p>
            <a:endParaRPr lang="en-US" dirty="0"/>
          </a:p>
        </p:txBody>
      </p:sp>
      <p:sp>
        <p:nvSpPr>
          <p:cNvPr id="6" name="Slide Number Placeholder 5"/>
          <p:cNvSpPr>
            <a:spLocks noGrp="1"/>
          </p:cNvSpPr>
          <p:nvPr>
            <p:ph type="sldNum" sz="quarter" idx="12"/>
          </p:nvPr>
        </p:nvSpPr>
        <p:spPr>
          <a:xfrm>
            <a:off x="11122307" y="6356351"/>
            <a:ext cx="851704" cy="365125"/>
          </a:xfrm>
        </p:spPr>
        <p:txBody>
          <a:bodyPr anchor="t"/>
          <a:lstStyle>
            <a:lvl1pPr algn="ctr">
              <a:defRPr>
                <a:solidFill>
                  <a:srgbClr val="757B81"/>
                </a:solidFill>
              </a:defRPr>
            </a:lvl1pPr>
          </a:lstStyle>
          <a:p>
            <a:fld id="{7CA8366B-8921-BB42-93C1-3BB8D262F5D4}" type="slidenum">
              <a:rPr lang="en-US" smtClean="0"/>
              <a:pPr/>
              <a:t>‹#›</a:t>
            </a:fld>
            <a:endParaRPr lang="en-US" dirty="0"/>
          </a:p>
        </p:txBody>
      </p:sp>
      <p:sp>
        <p:nvSpPr>
          <p:cNvPr id="27" name="Content Placeholder 3"/>
          <p:cNvSpPr>
            <a:spLocks noGrp="1"/>
          </p:cNvSpPr>
          <p:nvPr>
            <p:ph sz="half" idx="2"/>
          </p:nvPr>
        </p:nvSpPr>
        <p:spPr>
          <a:xfrm>
            <a:off x="606707" y="2841461"/>
            <a:ext cx="4798671" cy="2918119"/>
          </a:xfrm>
        </p:spPr>
        <p:txBody>
          <a:bodyPr/>
          <a:lstStyle>
            <a:lvl1pPr>
              <a:buClr>
                <a:srgbClr val="2C2C2C"/>
              </a:buClr>
              <a:defRPr sz="2000" b="0" i="0">
                <a:solidFill>
                  <a:srgbClr val="2C2C2C"/>
                </a:solidFill>
                <a:latin typeface="Arial" charset="0"/>
                <a:ea typeface="Arial" charset="0"/>
                <a:cs typeface="Arial" charset="0"/>
              </a:defRPr>
            </a:lvl1pPr>
          </a:lstStyle>
          <a:p>
            <a:pPr lvl="0"/>
            <a:r>
              <a:rPr lang="en-US"/>
              <a:t>Edit Master text styles</a:t>
            </a:r>
          </a:p>
        </p:txBody>
      </p:sp>
      <p:sp>
        <p:nvSpPr>
          <p:cNvPr id="28" name="Content Placeholder 3"/>
          <p:cNvSpPr>
            <a:spLocks noGrp="1"/>
          </p:cNvSpPr>
          <p:nvPr>
            <p:ph sz="half" idx="14" hasCustomPrompt="1"/>
          </p:nvPr>
        </p:nvSpPr>
        <p:spPr>
          <a:xfrm>
            <a:off x="6138441" y="1947673"/>
            <a:ext cx="4983867" cy="3811906"/>
          </a:xfrm>
        </p:spPr>
        <p:txBody>
          <a:bodyPr anchor="b">
            <a:normAutofit/>
          </a:bodyPr>
          <a:lstStyle>
            <a:lvl1pPr marL="0" indent="0" algn="ctr">
              <a:buClr>
                <a:srgbClr val="2C2C2C"/>
              </a:buClr>
              <a:buNone/>
              <a:defRPr sz="1400" b="0" i="0">
                <a:solidFill>
                  <a:srgbClr val="757B81"/>
                </a:solidFill>
                <a:latin typeface="Arial" charset="0"/>
                <a:ea typeface="Arial" charset="0"/>
                <a:cs typeface="Arial" charset="0"/>
              </a:defRPr>
            </a:lvl1pPr>
          </a:lstStyle>
          <a:p>
            <a:pPr lvl="0"/>
            <a:r>
              <a:rPr lang="en-US" dirty="0"/>
              <a:t>Object goes here</a:t>
            </a:r>
          </a:p>
        </p:txBody>
      </p:sp>
      <p:sp>
        <p:nvSpPr>
          <p:cNvPr id="29" name="Text Placeholder 2"/>
          <p:cNvSpPr>
            <a:spLocks noGrp="1"/>
          </p:cNvSpPr>
          <p:nvPr>
            <p:ph type="body" idx="1"/>
          </p:nvPr>
        </p:nvSpPr>
        <p:spPr>
          <a:xfrm>
            <a:off x="606023" y="1947672"/>
            <a:ext cx="4807967" cy="773642"/>
          </a:xfrm>
        </p:spPr>
        <p:txBody>
          <a:bodyPr anchor="ctr">
            <a:normAutofit/>
          </a:bodyPr>
          <a:lstStyle>
            <a:lvl1pPr marL="0" indent="0" algn="l">
              <a:buNone/>
              <a:defRPr sz="2400" b="0" i="0">
                <a:solidFill>
                  <a:srgbClr val="ED7623"/>
                </a:solidFill>
                <a:latin typeface="Arial" charset="0"/>
                <a:ea typeface="Arial" charset="0"/>
                <a:cs typeface="Arial"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30" name="Title 1"/>
          <p:cNvSpPr>
            <a:spLocks noGrp="1"/>
          </p:cNvSpPr>
          <p:nvPr>
            <p:ph type="title"/>
          </p:nvPr>
        </p:nvSpPr>
        <p:spPr>
          <a:xfrm>
            <a:off x="606707" y="484634"/>
            <a:ext cx="10515600" cy="1325563"/>
          </a:xfrm>
        </p:spPr>
        <p:txBody>
          <a:bodyPr/>
          <a:lstStyle>
            <a:lvl1pPr>
              <a:defRPr>
                <a:solidFill>
                  <a:srgbClr val="2C2C2C"/>
                </a:solidFill>
              </a:defRPr>
            </a:lvl1pPr>
          </a:lstStyle>
          <a:p>
            <a:r>
              <a:rPr lang="en-US"/>
              <a:t>Click to edit Master title style</a:t>
            </a:r>
            <a:endParaRPr lang="en-US" dirty="0"/>
          </a:p>
        </p:txBody>
      </p:sp>
    </p:spTree>
    <p:extLst>
      <p:ext uri="{BB962C8B-B14F-4D97-AF65-F5344CB8AC3E}">
        <p14:creationId xmlns:p14="http://schemas.microsoft.com/office/powerpoint/2010/main" val="1437991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1">
    <p:bg>
      <p:bgPr>
        <a:solidFill>
          <a:srgbClr val="757B81"/>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4910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itle 1"/>
          <p:cNvSpPr>
            <a:spLocks noGrp="1"/>
          </p:cNvSpPr>
          <p:nvPr>
            <p:ph type="title"/>
          </p:nvPr>
        </p:nvSpPr>
        <p:spPr>
          <a:xfrm>
            <a:off x="831849" y="4953967"/>
            <a:ext cx="10515600" cy="1000575"/>
          </a:xfrm>
        </p:spPr>
        <p:txBody>
          <a:bodyPr anchor="b">
            <a:normAutofit/>
          </a:bodyPr>
          <a:lstStyle>
            <a:lvl1pPr algn="l">
              <a:lnSpc>
                <a:spcPct val="100000"/>
              </a:lnSpc>
              <a:defRPr sz="3600">
                <a:solidFill>
                  <a:schemeClr val="bg1"/>
                </a:solidFill>
              </a:defRPr>
            </a:lvl1pPr>
          </a:lstStyle>
          <a:p>
            <a:r>
              <a:rPr lang="en-US"/>
              <a:t>Click to edit Master title style</a:t>
            </a:r>
            <a:endParaRPr lang="en-US" dirty="0"/>
          </a:p>
        </p:txBody>
      </p:sp>
      <p:sp>
        <p:nvSpPr>
          <p:cNvPr id="10" name="Text Placeholder 2"/>
          <p:cNvSpPr>
            <a:spLocks noGrp="1"/>
          </p:cNvSpPr>
          <p:nvPr>
            <p:ph type="body" idx="1"/>
          </p:nvPr>
        </p:nvSpPr>
        <p:spPr>
          <a:xfrm>
            <a:off x="831849" y="5954542"/>
            <a:ext cx="10515600" cy="467672"/>
          </a:xfrm>
        </p:spPr>
        <p:txBody>
          <a:bodyPr>
            <a:normAutofit/>
          </a:bodyPr>
          <a:lstStyle>
            <a:lvl1pPr marL="0" indent="0" algn="l">
              <a:lnSpc>
                <a:spcPct val="100000"/>
              </a:lnSpc>
              <a:buNone/>
              <a:defRPr sz="18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48" y="1477162"/>
            <a:ext cx="7895672" cy="1995245"/>
          </a:xfrm>
          <a:prstGeom prst="rect">
            <a:avLst/>
          </a:prstGeom>
        </p:spPr>
      </p:pic>
    </p:spTree>
    <p:extLst>
      <p:ext uri="{BB962C8B-B14F-4D97-AF65-F5344CB8AC3E}">
        <p14:creationId xmlns:p14="http://schemas.microsoft.com/office/powerpoint/2010/main" val="203643072"/>
      </p:ext>
    </p:extLst>
  </p:cSld>
  <p:clrMapOvr>
    <a:masterClrMapping/>
  </p:clrMapOvr>
  <p:extLst>
    <p:ext uri="{DCECCB84-F9BA-43D5-87BE-67443E8EF086}">
      <p15:sldGuideLst xmlns:p15="http://schemas.microsoft.com/office/powerpoint/2012/main">
        <p15:guide id="1" orient="horz" pos="2160">
          <p15:clr>
            <a:srgbClr val="FBAE40"/>
          </p15:clr>
        </p15:guide>
        <p15:guide id="2" pos="16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CE13666-7A17-40BD-9EBA-B6621CDF1D34}" type="datetimeFigureOut">
              <a:rPr lang="en-US" smtClean="0"/>
              <a:t>6/26/24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28A873-4D56-46E0-8AF1-66F92AEF1D79}" type="slidenum">
              <a:rPr lang="en-US" smtClean="0"/>
              <a:t>‹#›</a:t>
            </a:fld>
            <a:endParaRPr lang="en-US" dirty="0"/>
          </a:p>
        </p:txBody>
      </p:sp>
    </p:spTree>
    <p:extLst>
      <p:ext uri="{BB962C8B-B14F-4D97-AF65-F5344CB8AC3E}">
        <p14:creationId xmlns:p14="http://schemas.microsoft.com/office/powerpoint/2010/main" val="3483254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757B81"/>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4910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itle 1"/>
          <p:cNvSpPr>
            <a:spLocks noGrp="1"/>
          </p:cNvSpPr>
          <p:nvPr>
            <p:ph type="title"/>
          </p:nvPr>
        </p:nvSpPr>
        <p:spPr>
          <a:xfrm>
            <a:off x="831849" y="4953967"/>
            <a:ext cx="10515600" cy="1000575"/>
          </a:xfrm>
        </p:spPr>
        <p:txBody>
          <a:bodyPr anchor="b">
            <a:normAutofit/>
          </a:bodyPr>
          <a:lstStyle>
            <a:lvl1pPr algn="l">
              <a:lnSpc>
                <a:spcPct val="100000"/>
              </a:lnSpc>
              <a:defRPr sz="3600">
                <a:solidFill>
                  <a:schemeClr val="bg1"/>
                </a:solidFill>
              </a:defRPr>
            </a:lvl1pPr>
          </a:lstStyle>
          <a:p>
            <a:r>
              <a:rPr lang="en-US"/>
              <a:t>Click to edit Master title style</a:t>
            </a:r>
            <a:endParaRPr lang="en-US" dirty="0"/>
          </a:p>
        </p:txBody>
      </p:sp>
      <p:sp>
        <p:nvSpPr>
          <p:cNvPr id="10" name="Text Placeholder 2"/>
          <p:cNvSpPr>
            <a:spLocks noGrp="1"/>
          </p:cNvSpPr>
          <p:nvPr>
            <p:ph type="body" idx="1"/>
          </p:nvPr>
        </p:nvSpPr>
        <p:spPr>
          <a:xfrm>
            <a:off x="831849" y="5954542"/>
            <a:ext cx="10515600" cy="467672"/>
          </a:xfrm>
        </p:spPr>
        <p:txBody>
          <a:bodyPr>
            <a:normAutofit/>
          </a:bodyPr>
          <a:lstStyle>
            <a:lvl1pPr marL="0" indent="0" algn="l">
              <a:lnSpc>
                <a:spcPct val="100000"/>
              </a:lnSpc>
              <a:buNone/>
              <a:defRPr sz="18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48" y="1477162"/>
            <a:ext cx="7895672" cy="1995245"/>
          </a:xfrm>
          <a:prstGeom prst="rect">
            <a:avLst/>
          </a:prstGeom>
        </p:spPr>
      </p:pic>
    </p:spTree>
    <p:extLst>
      <p:ext uri="{BB962C8B-B14F-4D97-AF65-F5344CB8AC3E}">
        <p14:creationId xmlns:p14="http://schemas.microsoft.com/office/powerpoint/2010/main" val="3036931025"/>
      </p:ext>
    </p:extLst>
  </p:cSld>
  <p:clrMapOvr>
    <a:masterClrMapping/>
  </p:clrMapOvr>
  <p:extLst>
    <p:ext uri="{DCECCB84-F9BA-43D5-87BE-67443E8EF086}">
      <p15:sldGuideLst xmlns:p15="http://schemas.microsoft.com/office/powerpoint/2012/main">
        <p15:guide id="1" orient="horz" pos="2160">
          <p15:clr>
            <a:srgbClr val="FBAE40"/>
          </p15:clr>
        </p15:guide>
        <p15:guide id="2" pos="16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1">
    <p:bg>
      <p:bgPr>
        <a:solidFill>
          <a:srgbClr val="757B8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4910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noFill/>
            </a:endParaRPr>
          </a:p>
        </p:txBody>
      </p:sp>
      <p:sp>
        <p:nvSpPr>
          <p:cNvPr id="8" name="Title 1"/>
          <p:cNvSpPr>
            <a:spLocks noGrp="1"/>
          </p:cNvSpPr>
          <p:nvPr>
            <p:ph type="title"/>
          </p:nvPr>
        </p:nvSpPr>
        <p:spPr>
          <a:xfrm>
            <a:off x="831849" y="4953967"/>
            <a:ext cx="10515600" cy="1000575"/>
          </a:xfrm>
        </p:spPr>
        <p:txBody>
          <a:bodyPr anchor="b">
            <a:normAutofit/>
          </a:bodyPr>
          <a:lstStyle>
            <a:lvl1pPr algn="l">
              <a:lnSpc>
                <a:spcPct val="100000"/>
              </a:lnSpc>
              <a:defRPr sz="3600">
                <a:solidFill>
                  <a:schemeClr val="bg1"/>
                </a:solidFill>
              </a:defRPr>
            </a:lvl1pPr>
          </a:lstStyle>
          <a:p>
            <a:r>
              <a:rPr lang="en-US"/>
              <a:t>Click to edit Master title style</a:t>
            </a:r>
            <a:endParaRPr lang="en-US" dirty="0"/>
          </a:p>
        </p:txBody>
      </p:sp>
      <p:sp>
        <p:nvSpPr>
          <p:cNvPr id="10" name="Text Placeholder 2"/>
          <p:cNvSpPr>
            <a:spLocks noGrp="1"/>
          </p:cNvSpPr>
          <p:nvPr>
            <p:ph type="body" idx="1"/>
          </p:nvPr>
        </p:nvSpPr>
        <p:spPr>
          <a:xfrm>
            <a:off x="831849" y="5954542"/>
            <a:ext cx="10515600" cy="467672"/>
          </a:xfrm>
        </p:spPr>
        <p:txBody>
          <a:bodyPr>
            <a:normAutofit/>
          </a:bodyPr>
          <a:lstStyle>
            <a:lvl1pPr marL="0" indent="0" algn="l">
              <a:lnSpc>
                <a:spcPct val="100000"/>
              </a:lnSpc>
              <a:buNone/>
              <a:defRPr sz="18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49" y="933730"/>
            <a:ext cx="3803711" cy="961202"/>
          </a:xfrm>
          <a:prstGeom prst="rect">
            <a:avLst/>
          </a:prstGeom>
        </p:spPr>
      </p:pic>
    </p:spTree>
    <p:extLst>
      <p:ext uri="{BB962C8B-B14F-4D97-AF65-F5344CB8AC3E}">
        <p14:creationId xmlns:p14="http://schemas.microsoft.com/office/powerpoint/2010/main" val="2462466726"/>
      </p:ext>
    </p:extLst>
  </p:cSld>
  <p:clrMapOvr>
    <a:masterClrMapping/>
  </p:clrMapOvr>
  <p:extLst>
    <p:ext uri="{DCECCB84-F9BA-43D5-87BE-67443E8EF086}">
      <p15:sldGuideLst xmlns:p15="http://schemas.microsoft.com/office/powerpoint/2012/main">
        <p15:guide id="1" orient="horz" pos="2160">
          <p15:clr>
            <a:srgbClr val="FBAE40"/>
          </p15:clr>
        </p15:guide>
        <p15:guide id="2" pos="16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9759141" y="6356350"/>
            <a:ext cx="2262801" cy="365125"/>
          </a:xfrm>
        </p:spPr>
        <p:txBody>
          <a:bodyPr anchor="t"/>
          <a:lstStyle>
            <a:lvl1pPr>
              <a:defRPr>
                <a:solidFill>
                  <a:srgbClr val="757B81"/>
                </a:solidFill>
              </a:defRPr>
            </a:lvl1pPr>
          </a:lstStyle>
          <a:p>
            <a:r>
              <a:rPr lang="en-US" dirty="0"/>
              <a:t>January 3, 2018</a:t>
            </a:r>
          </a:p>
        </p:txBody>
      </p:sp>
      <p:sp>
        <p:nvSpPr>
          <p:cNvPr id="10" name="Title 1"/>
          <p:cNvSpPr>
            <a:spLocks noGrp="1"/>
          </p:cNvSpPr>
          <p:nvPr>
            <p:ph type="title"/>
          </p:nvPr>
        </p:nvSpPr>
        <p:spPr>
          <a:xfrm>
            <a:off x="606707" y="484634"/>
            <a:ext cx="10515600" cy="1325563"/>
          </a:xfrm>
        </p:spPr>
        <p:txBody>
          <a:bodyPr/>
          <a:lstStyle>
            <a:lvl1pPr>
              <a:lnSpc>
                <a:spcPct val="100000"/>
              </a:lnSpc>
              <a:defRPr>
                <a:solidFill>
                  <a:srgbClr val="2C2C2C"/>
                </a:solidFill>
              </a:defRPr>
            </a:lvl1pPr>
          </a:lstStyle>
          <a:p>
            <a:r>
              <a:rPr lang="en-US"/>
              <a:t>Click to edit Master title style</a:t>
            </a:r>
            <a:endParaRPr lang="en-US" dirty="0"/>
          </a:p>
        </p:txBody>
      </p:sp>
      <p:sp>
        <p:nvSpPr>
          <p:cNvPr id="14" name="Slide Number Placeholder 5"/>
          <p:cNvSpPr>
            <a:spLocks noGrp="1"/>
          </p:cNvSpPr>
          <p:nvPr>
            <p:ph type="sldNum" sz="quarter" idx="12"/>
          </p:nvPr>
        </p:nvSpPr>
        <p:spPr>
          <a:xfrm>
            <a:off x="11122307" y="6356351"/>
            <a:ext cx="850392" cy="365125"/>
          </a:xfrm>
        </p:spPr>
        <p:txBody>
          <a:bodyPr anchor="t"/>
          <a:lstStyle>
            <a:lvl1pPr algn="ctr">
              <a:defRPr>
                <a:solidFill>
                  <a:srgbClr val="757B81"/>
                </a:solidFill>
              </a:defRPr>
            </a:lvl1pPr>
          </a:lstStyle>
          <a:p>
            <a:fld id="{7CA8366B-8921-BB42-93C1-3BB8D262F5D4}" type="slidenum">
              <a:rPr lang="en-US" smtClean="0"/>
              <a:pPr/>
              <a:t>‹#›</a:t>
            </a:fld>
            <a:endParaRPr lang="en-US" dirty="0"/>
          </a:p>
        </p:txBody>
      </p:sp>
      <p:sp>
        <p:nvSpPr>
          <p:cNvPr id="16" name="Text Placeholder 2"/>
          <p:cNvSpPr>
            <a:spLocks noGrp="1"/>
          </p:cNvSpPr>
          <p:nvPr>
            <p:ph type="body" idx="13"/>
          </p:nvPr>
        </p:nvSpPr>
        <p:spPr>
          <a:xfrm>
            <a:off x="606023" y="1947672"/>
            <a:ext cx="9822723" cy="773642"/>
          </a:xfrm>
        </p:spPr>
        <p:txBody>
          <a:bodyPr anchor="ctr">
            <a:normAutofit/>
          </a:bodyPr>
          <a:lstStyle>
            <a:lvl1pPr marL="0" indent="0" algn="l">
              <a:lnSpc>
                <a:spcPct val="100000"/>
              </a:lnSpc>
              <a:buNone/>
              <a:defRPr sz="2400" b="0" i="0">
                <a:solidFill>
                  <a:srgbClr val="ED7623"/>
                </a:solidFill>
                <a:latin typeface="Arial" charset="0"/>
                <a:ea typeface="Arial" charset="0"/>
                <a:cs typeface="Arial"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7" name="Content Placeholder 2"/>
          <p:cNvSpPr>
            <a:spLocks noGrp="1"/>
          </p:cNvSpPr>
          <p:nvPr>
            <p:ph idx="1" hasCustomPrompt="1"/>
          </p:nvPr>
        </p:nvSpPr>
        <p:spPr>
          <a:xfrm>
            <a:off x="606708" y="2841460"/>
            <a:ext cx="9822083" cy="2943283"/>
          </a:xfrm>
        </p:spPr>
        <p:txBody>
          <a:bodyPr>
            <a:normAutofit/>
          </a:bodyPr>
          <a:lstStyle>
            <a:lvl1pPr marL="342891" indent="-342891">
              <a:lnSpc>
                <a:spcPct val="100000"/>
              </a:lnSpc>
              <a:buClr>
                <a:srgbClr val="2C2C2C"/>
              </a:buClr>
              <a:buFont typeface="Arial" charset="0"/>
              <a:buChar char="•"/>
              <a:defRPr sz="2000">
                <a:solidFill>
                  <a:srgbClr val="2C2C2C"/>
                </a:solidFill>
              </a:defRPr>
            </a:lvl1pPr>
            <a:lvl2pPr>
              <a:buClr>
                <a:srgbClr val="2C2C2C"/>
              </a:buClr>
              <a:defRPr sz="2000">
                <a:solidFill>
                  <a:srgbClr val="2C2C2C"/>
                </a:solidFill>
              </a:defRPr>
            </a:lvl2pPr>
            <a:lvl3pPr>
              <a:defRPr sz="1800">
                <a:solidFill>
                  <a:srgbClr val="1B2F5C"/>
                </a:solidFill>
              </a:defRPr>
            </a:lvl3pPr>
            <a:lvl4pPr>
              <a:defRPr sz="1600">
                <a:solidFill>
                  <a:srgbClr val="1B2F5C"/>
                </a:solidFill>
              </a:defRPr>
            </a:lvl4pPr>
            <a:lvl5pPr>
              <a:defRPr sz="1600">
                <a:solidFill>
                  <a:srgbClr val="1B2F5C"/>
                </a:solidFill>
              </a:defRPr>
            </a:lvl5pPr>
          </a:lstStyle>
          <a:p>
            <a:pPr lvl="0"/>
            <a:r>
              <a:rPr lang="en-US" dirty="0"/>
              <a:t>Second level</a:t>
            </a:r>
          </a:p>
        </p:txBody>
      </p:sp>
    </p:spTree>
    <p:extLst>
      <p:ext uri="{BB962C8B-B14F-4D97-AF65-F5344CB8AC3E}">
        <p14:creationId xmlns:p14="http://schemas.microsoft.com/office/powerpoint/2010/main" val="1941737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91"/>
        <p:cNvGrpSpPr/>
        <p:nvPr/>
      </p:nvGrpSpPr>
      <p:grpSpPr>
        <a:xfrm>
          <a:off x="0" y="0"/>
          <a:ext cx="0" cy="0"/>
          <a:chOff x="0" y="0"/>
          <a:chExt cx="0" cy="0"/>
        </a:xfrm>
      </p:grpSpPr>
      <p:grpSp>
        <p:nvGrpSpPr>
          <p:cNvPr id="92" name="Google Shape;92;p5"/>
          <p:cNvGrpSpPr/>
          <p:nvPr/>
        </p:nvGrpSpPr>
        <p:grpSpPr>
          <a:xfrm>
            <a:off x="834621" y="399168"/>
            <a:ext cx="1332416" cy="1332416"/>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5" name="Google Shape;95;p5"/>
          <p:cNvSpPr txBox="1">
            <a:spLocks noGrp="1"/>
          </p:cNvSpPr>
          <p:nvPr>
            <p:ph type="title"/>
          </p:nvPr>
        </p:nvSpPr>
        <p:spPr>
          <a:xfrm>
            <a:off x="1738400" y="798100"/>
            <a:ext cx="9374000" cy="1332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738400" y="2653400"/>
            <a:ext cx="4574000" cy="33888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97" name="Google Shape;97;p5"/>
          <p:cNvSpPr txBox="1">
            <a:spLocks noGrp="1"/>
          </p:cNvSpPr>
          <p:nvPr>
            <p:ph type="body" idx="2"/>
          </p:nvPr>
        </p:nvSpPr>
        <p:spPr>
          <a:xfrm>
            <a:off x="6538200" y="2653400"/>
            <a:ext cx="4574000" cy="33888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98" name="Google Shape;98;p5"/>
          <p:cNvSpPr txBox="1">
            <a:spLocks noGrp="1"/>
          </p:cNvSpPr>
          <p:nvPr>
            <p:ph type="sldNum" idx="12"/>
          </p:nvPr>
        </p:nvSpPr>
        <p:spPr>
          <a:xfrm>
            <a:off x="11268061" y="6315968"/>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19743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bg1"/>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9759140" y="6356350"/>
            <a:ext cx="4114800" cy="365125"/>
          </a:xfrm>
        </p:spPr>
        <p:txBody>
          <a:bodyPr anchor="t"/>
          <a:lstStyle>
            <a:lvl1pPr>
              <a:defRPr>
                <a:solidFill>
                  <a:srgbClr val="757B81"/>
                </a:solidFill>
              </a:defRPr>
            </a:lvl1pPr>
          </a:lstStyle>
          <a:p>
            <a:r>
              <a:rPr lang="en-US" dirty="0"/>
              <a:t>January 3, 2018</a:t>
            </a:r>
          </a:p>
        </p:txBody>
      </p:sp>
      <p:sp>
        <p:nvSpPr>
          <p:cNvPr id="16" name="Content Placeholder 3"/>
          <p:cNvSpPr>
            <a:spLocks noGrp="1"/>
          </p:cNvSpPr>
          <p:nvPr>
            <p:ph sz="half" idx="2"/>
          </p:nvPr>
        </p:nvSpPr>
        <p:spPr>
          <a:xfrm>
            <a:off x="606707" y="2841461"/>
            <a:ext cx="4376000" cy="2918119"/>
          </a:xfrm>
        </p:spPr>
        <p:txBody>
          <a:bodyPr/>
          <a:lstStyle>
            <a:lvl1pPr>
              <a:buClr>
                <a:srgbClr val="2C2C2C"/>
              </a:buClr>
              <a:defRPr sz="2000" b="0" i="0">
                <a:solidFill>
                  <a:srgbClr val="2C2C2C"/>
                </a:solidFill>
                <a:latin typeface="Arial" charset="0"/>
                <a:ea typeface="Arial" charset="0"/>
                <a:cs typeface="Arial" charset="0"/>
              </a:defRPr>
            </a:lvl1pPr>
          </a:lstStyle>
          <a:p>
            <a:pPr lvl="0"/>
            <a:r>
              <a:rPr lang="en-US"/>
              <a:t>Click to edit Master text styles</a:t>
            </a:r>
          </a:p>
        </p:txBody>
      </p:sp>
      <p:sp>
        <p:nvSpPr>
          <p:cNvPr id="18" name="Content Placeholder 3"/>
          <p:cNvSpPr>
            <a:spLocks noGrp="1"/>
          </p:cNvSpPr>
          <p:nvPr>
            <p:ph sz="half" idx="14"/>
          </p:nvPr>
        </p:nvSpPr>
        <p:spPr>
          <a:xfrm>
            <a:off x="5722716" y="2841461"/>
            <a:ext cx="4382947" cy="2918119"/>
          </a:xfrm>
        </p:spPr>
        <p:txBody>
          <a:bodyPr/>
          <a:lstStyle>
            <a:lvl1pPr>
              <a:buClr>
                <a:srgbClr val="2C2C2C"/>
              </a:buClr>
              <a:defRPr sz="2000" b="0" i="0">
                <a:solidFill>
                  <a:srgbClr val="2C2C2C"/>
                </a:solidFill>
                <a:latin typeface="Arial" charset="0"/>
                <a:ea typeface="Arial" charset="0"/>
                <a:cs typeface="Arial" charset="0"/>
              </a:defRPr>
            </a:lvl1pPr>
          </a:lstStyle>
          <a:p>
            <a:pPr lvl="0"/>
            <a:r>
              <a:rPr lang="en-US"/>
              <a:t>Click to edit Master text styles</a:t>
            </a:r>
          </a:p>
        </p:txBody>
      </p:sp>
      <p:sp>
        <p:nvSpPr>
          <p:cNvPr id="15" name="Text Placeholder 2"/>
          <p:cNvSpPr>
            <a:spLocks noGrp="1"/>
          </p:cNvSpPr>
          <p:nvPr>
            <p:ph type="body" idx="1"/>
          </p:nvPr>
        </p:nvSpPr>
        <p:spPr>
          <a:xfrm>
            <a:off x="606023" y="1947672"/>
            <a:ext cx="4384477" cy="773642"/>
          </a:xfrm>
        </p:spPr>
        <p:txBody>
          <a:bodyPr anchor="ctr">
            <a:normAutofit/>
          </a:bodyPr>
          <a:lstStyle>
            <a:lvl1pPr marL="0" indent="0" algn="l">
              <a:buNone/>
              <a:defRPr sz="2400" b="0" i="0">
                <a:solidFill>
                  <a:srgbClr val="ED7623"/>
                </a:solidFill>
                <a:latin typeface="Arial" charset="0"/>
                <a:ea typeface="Arial" charset="0"/>
                <a:cs typeface="Arial"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7" name="Text Placeholder 2"/>
          <p:cNvSpPr>
            <a:spLocks noGrp="1"/>
          </p:cNvSpPr>
          <p:nvPr>
            <p:ph type="body" idx="13"/>
          </p:nvPr>
        </p:nvSpPr>
        <p:spPr>
          <a:xfrm>
            <a:off x="5722717" y="1947672"/>
            <a:ext cx="4382944" cy="773642"/>
          </a:xfrm>
        </p:spPr>
        <p:txBody>
          <a:bodyPr anchor="ctr">
            <a:normAutofit/>
          </a:bodyPr>
          <a:lstStyle>
            <a:lvl1pPr marL="0" indent="0" algn="l">
              <a:buNone/>
              <a:defRPr sz="2400" b="0" i="0">
                <a:solidFill>
                  <a:srgbClr val="ED7623"/>
                </a:solidFill>
                <a:latin typeface="Arial" charset="0"/>
                <a:ea typeface="Arial" charset="0"/>
                <a:cs typeface="Arial"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25" name="Slide Number Placeholder 6"/>
          <p:cNvSpPr>
            <a:spLocks noGrp="1"/>
          </p:cNvSpPr>
          <p:nvPr>
            <p:ph type="sldNum" sz="quarter" idx="12"/>
          </p:nvPr>
        </p:nvSpPr>
        <p:spPr>
          <a:xfrm>
            <a:off x="11122307" y="6356351"/>
            <a:ext cx="850392" cy="365125"/>
          </a:xfrm>
        </p:spPr>
        <p:txBody>
          <a:bodyPr anchor="t"/>
          <a:lstStyle>
            <a:lvl1pPr algn="ctr">
              <a:defRPr>
                <a:solidFill>
                  <a:srgbClr val="757B81"/>
                </a:solidFill>
              </a:defRPr>
            </a:lvl1pPr>
          </a:lstStyle>
          <a:p>
            <a:fld id="{7CA8366B-8921-BB42-93C1-3BB8D262F5D4}" type="slidenum">
              <a:rPr lang="en-US" smtClean="0"/>
              <a:pPr/>
              <a:t>‹#›</a:t>
            </a:fld>
            <a:endParaRPr lang="en-US" dirty="0"/>
          </a:p>
        </p:txBody>
      </p:sp>
      <p:sp>
        <p:nvSpPr>
          <p:cNvPr id="35" name="Title 1"/>
          <p:cNvSpPr>
            <a:spLocks noGrp="1"/>
          </p:cNvSpPr>
          <p:nvPr>
            <p:ph type="title"/>
          </p:nvPr>
        </p:nvSpPr>
        <p:spPr>
          <a:xfrm>
            <a:off x="606707" y="484634"/>
            <a:ext cx="10515600" cy="1325563"/>
          </a:xfrm>
        </p:spPr>
        <p:txBody>
          <a:bodyPr/>
          <a:lstStyle>
            <a:lvl1pPr>
              <a:defRPr>
                <a:solidFill>
                  <a:srgbClr val="2C2C2C"/>
                </a:solidFill>
              </a:defRPr>
            </a:lvl1pPr>
          </a:lstStyle>
          <a:p>
            <a:r>
              <a:rPr lang="en-US"/>
              <a:t>Click to edit Master title style</a:t>
            </a:r>
            <a:endParaRPr lang="en-US" dirty="0"/>
          </a:p>
        </p:txBody>
      </p:sp>
    </p:spTree>
    <p:extLst>
      <p:ext uri="{BB962C8B-B14F-4D97-AF65-F5344CB8AC3E}">
        <p14:creationId xmlns:p14="http://schemas.microsoft.com/office/powerpoint/2010/main" val="3029893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hree Content">
    <p:bg>
      <p:bgPr>
        <a:solidFill>
          <a:schemeClr val="bg1"/>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9759139" y="6356350"/>
            <a:ext cx="4114800" cy="365125"/>
          </a:xfrm>
        </p:spPr>
        <p:txBody>
          <a:bodyPr anchor="t"/>
          <a:lstStyle>
            <a:lvl1pPr>
              <a:defRPr>
                <a:solidFill>
                  <a:srgbClr val="757B81"/>
                </a:solidFill>
              </a:defRPr>
            </a:lvl1pPr>
          </a:lstStyle>
          <a:p>
            <a:r>
              <a:rPr lang="en-US" dirty="0"/>
              <a:t>January 3, 2018</a:t>
            </a:r>
          </a:p>
        </p:txBody>
      </p:sp>
      <p:sp>
        <p:nvSpPr>
          <p:cNvPr id="7" name="Slide Number Placeholder 6"/>
          <p:cNvSpPr>
            <a:spLocks noGrp="1"/>
          </p:cNvSpPr>
          <p:nvPr>
            <p:ph type="sldNum" sz="quarter" idx="12"/>
          </p:nvPr>
        </p:nvSpPr>
        <p:spPr>
          <a:xfrm>
            <a:off x="11122307" y="6356351"/>
            <a:ext cx="851704" cy="365125"/>
          </a:xfrm>
        </p:spPr>
        <p:txBody>
          <a:bodyPr anchor="t"/>
          <a:lstStyle>
            <a:lvl1pPr algn="ctr">
              <a:defRPr>
                <a:solidFill>
                  <a:srgbClr val="757B81"/>
                </a:solidFill>
              </a:defRPr>
            </a:lvl1pPr>
          </a:lstStyle>
          <a:p>
            <a:fld id="{7CA8366B-8921-BB42-93C1-3BB8D262F5D4}" type="slidenum">
              <a:rPr lang="en-US" smtClean="0"/>
              <a:pPr/>
              <a:t>‹#›</a:t>
            </a:fld>
            <a:endParaRPr lang="en-US" dirty="0"/>
          </a:p>
        </p:txBody>
      </p:sp>
      <p:sp>
        <p:nvSpPr>
          <p:cNvPr id="16" name="Content Placeholder 3"/>
          <p:cNvSpPr>
            <a:spLocks noGrp="1"/>
          </p:cNvSpPr>
          <p:nvPr>
            <p:ph sz="half" idx="2"/>
          </p:nvPr>
        </p:nvSpPr>
        <p:spPr>
          <a:xfrm>
            <a:off x="606707" y="3672973"/>
            <a:ext cx="2935247" cy="2191513"/>
          </a:xfrm>
        </p:spPr>
        <p:txBody>
          <a:bodyPr>
            <a:normAutofit/>
          </a:bodyPr>
          <a:lstStyle>
            <a:lvl1pPr marL="0" indent="0" algn="ctr">
              <a:lnSpc>
                <a:spcPct val="100000"/>
              </a:lnSpc>
              <a:buClr>
                <a:schemeClr val="bg2"/>
              </a:buClr>
              <a:buNone/>
              <a:defRPr sz="1800">
                <a:solidFill>
                  <a:srgbClr val="2C2C2C"/>
                </a:solidFill>
                <a:latin typeface="Arial" charset="0"/>
                <a:ea typeface="Arial" charset="0"/>
                <a:cs typeface="Arial" charset="0"/>
              </a:defRPr>
            </a:lvl1pPr>
          </a:lstStyle>
          <a:p>
            <a:pPr lvl="0"/>
            <a:r>
              <a:rPr lang="en-US"/>
              <a:t>Click to edit Master text styles</a:t>
            </a:r>
          </a:p>
        </p:txBody>
      </p:sp>
      <p:sp>
        <p:nvSpPr>
          <p:cNvPr id="20" name="Content Placeholder 3"/>
          <p:cNvSpPr>
            <a:spLocks noGrp="1"/>
          </p:cNvSpPr>
          <p:nvPr>
            <p:ph sz="half" idx="14"/>
          </p:nvPr>
        </p:nvSpPr>
        <p:spPr>
          <a:xfrm>
            <a:off x="4247375" y="3656875"/>
            <a:ext cx="2935247" cy="2191513"/>
          </a:xfrm>
        </p:spPr>
        <p:txBody>
          <a:bodyPr>
            <a:normAutofit/>
          </a:bodyPr>
          <a:lstStyle>
            <a:lvl1pPr marL="0" indent="0" algn="ctr">
              <a:lnSpc>
                <a:spcPct val="100000"/>
              </a:lnSpc>
              <a:buClr>
                <a:schemeClr val="bg2"/>
              </a:buClr>
              <a:buNone/>
              <a:defRPr sz="1800">
                <a:solidFill>
                  <a:srgbClr val="2C2C2C"/>
                </a:solidFill>
                <a:latin typeface="Arial" charset="0"/>
                <a:ea typeface="Arial" charset="0"/>
                <a:cs typeface="Arial" charset="0"/>
              </a:defRPr>
            </a:lvl1pPr>
          </a:lstStyle>
          <a:p>
            <a:pPr lvl="0"/>
            <a:r>
              <a:rPr lang="en-US"/>
              <a:t>Click to edit Master text styles</a:t>
            </a:r>
          </a:p>
        </p:txBody>
      </p:sp>
      <p:sp>
        <p:nvSpPr>
          <p:cNvPr id="23" name="Content Placeholder 3"/>
          <p:cNvSpPr>
            <a:spLocks noGrp="1"/>
          </p:cNvSpPr>
          <p:nvPr>
            <p:ph sz="half" idx="16"/>
          </p:nvPr>
        </p:nvSpPr>
        <p:spPr>
          <a:xfrm>
            <a:off x="7888043" y="3656875"/>
            <a:ext cx="2935247" cy="2191513"/>
          </a:xfrm>
        </p:spPr>
        <p:txBody>
          <a:bodyPr>
            <a:normAutofit/>
          </a:bodyPr>
          <a:lstStyle>
            <a:lvl1pPr marL="0" indent="0" algn="ctr">
              <a:lnSpc>
                <a:spcPct val="100000"/>
              </a:lnSpc>
              <a:buClr>
                <a:schemeClr val="bg2"/>
              </a:buClr>
              <a:buNone/>
              <a:defRPr sz="1800">
                <a:solidFill>
                  <a:srgbClr val="2C2C2C"/>
                </a:solidFill>
                <a:latin typeface="Arial" charset="0"/>
                <a:ea typeface="Arial" charset="0"/>
                <a:cs typeface="Arial" charset="0"/>
              </a:defRPr>
            </a:lvl1pPr>
          </a:lstStyle>
          <a:p>
            <a:pPr lvl="0"/>
            <a:r>
              <a:rPr lang="en-US"/>
              <a:t>Click to edit Master text styles</a:t>
            </a:r>
          </a:p>
        </p:txBody>
      </p:sp>
      <p:sp>
        <p:nvSpPr>
          <p:cNvPr id="32" name="Content Placeholder 3"/>
          <p:cNvSpPr>
            <a:spLocks noGrp="1"/>
          </p:cNvSpPr>
          <p:nvPr>
            <p:ph sz="half" idx="17"/>
          </p:nvPr>
        </p:nvSpPr>
        <p:spPr>
          <a:xfrm>
            <a:off x="4247375" y="3006511"/>
            <a:ext cx="2935247" cy="450944"/>
          </a:xfrm>
        </p:spPr>
        <p:txBody>
          <a:bodyPr>
            <a:normAutofit/>
          </a:bodyPr>
          <a:lstStyle>
            <a:lvl1pPr marL="0" indent="0" algn="ctr">
              <a:lnSpc>
                <a:spcPct val="100000"/>
              </a:lnSpc>
              <a:buClr>
                <a:schemeClr val="bg2"/>
              </a:buClr>
              <a:buNone/>
              <a:defRPr sz="2000" b="0" i="0">
                <a:solidFill>
                  <a:srgbClr val="ED7623"/>
                </a:solidFill>
                <a:latin typeface="Arial" charset="0"/>
                <a:ea typeface="Arial" charset="0"/>
                <a:cs typeface="Arial" charset="0"/>
              </a:defRPr>
            </a:lvl1pPr>
          </a:lstStyle>
          <a:p>
            <a:pPr lvl="0"/>
            <a:r>
              <a:rPr lang="en-US"/>
              <a:t>Click to edit Master text styles</a:t>
            </a:r>
          </a:p>
        </p:txBody>
      </p:sp>
      <p:sp>
        <p:nvSpPr>
          <p:cNvPr id="33" name="Content Placeholder 3"/>
          <p:cNvSpPr>
            <a:spLocks noGrp="1"/>
          </p:cNvSpPr>
          <p:nvPr>
            <p:ph sz="half" idx="18"/>
          </p:nvPr>
        </p:nvSpPr>
        <p:spPr>
          <a:xfrm>
            <a:off x="606707" y="3006511"/>
            <a:ext cx="2935247" cy="450944"/>
          </a:xfrm>
        </p:spPr>
        <p:txBody>
          <a:bodyPr>
            <a:normAutofit/>
          </a:bodyPr>
          <a:lstStyle>
            <a:lvl1pPr marL="0" indent="0" algn="ctr">
              <a:lnSpc>
                <a:spcPct val="100000"/>
              </a:lnSpc>
              <a:buClr>
                <a:schemeClr val="bg2"/>
              </a:buClr>
              <a:buNone/>
              <a:defRPr sz="2000" b="0" i="0">
                <a:solidFill>
                  <a:srgbClr val="ED7623"/>
                </a:solidFill>
                <a:latin typeface="Arial" charset="0"/>
                <a:ea typeface="Arial" charset="0"/>
                <a:cs typeface="Arial" charset="0"/>
              </a:defRPr>
            </a:lvl1pPr>
          </a:lstStyle>
          <a:p>
            <a:pPr lvl="0"/>
            <a:r>
              <a:rPr lang="en-US"/>
              <a:t>Click to edit Master text styles</a:t>
            </a:r>
          </a:p>
        </p:txBody>
      </p:sp>
      <p:sp>
        <p:nvSpPr>
          <p:cNvPr id="34" name="Content Placeholder 3"/>
          <p:cNvSpPr>
            <a:spLocks noGrp="1"/>
          </p:cNvSpPr>
          <p:nvPr>
            <p:ph sz="half" idx="19"/>
          </p:nvPr>
        </p:nvSpPr>
        <p:spPr>
          <a:xfrm>
            <a:off x="7888038" y="3006511"/>
            <a:ext cx="2935247" cy="450944"/>
          </a:xfrm>
        </p:spPr>
        <p:txBody>
          <a:bodyPr>
            <a:normAutofit/>
          </a:bodyPr>
          <a:lstStyle>
            <a:lvl1pPr marL="0" indent="0" algn="ctr">
              <a:lnSpc>
                <a:spcPct val="100000"/>
              </a:lnSpc>
              <a:buClr>
                <a:schemeClr val="bg2"/>
              </a:buClr>
              <a:buNone/>
              <a:defRPr sz="2000" b="0" i="0">
                <a:solidFill>
                  <a:srgbClr val="ED7623"/>
                </a:solidFill>
                <a:latin typeface="Arial" charset="0"/>
                <a:ea typeface="Arial" charset="0"/>
                <a:cs typeface="Arial" charset="0"/>
              </a:defRPr>
            </a:lvl1pPr>
          </a:lstStyle>
          <a:p>
            <a:pPr lvl="0"/>
            <a:r>
              <a:rPr lang="en-US"/>
              <a:t>Click to edit Master text styles</a:t>
            </a:r>
          </a:p>
        </p:txBody>
      </p:sp>
      <p:sp>
        <p:nvSpPr>
          <p:cNvPr id="21" name="TextBox 20"/>
          <p:cNvSpPr txBox="1"/>
          <p:nvPr userDrawn="1"/>
        </p:nvSpPr>
        <p:spPr>
          <a:xfrm>
            <a:off x="1606522" y="1945705"/>
            <a:ext cx="948159" cy="923330"/>
          </a:xfrm>
          <a:prstGeom prst="rect">
            <a:avLst/>
          </a:prstGeom>
          <a:noFill/>
        </p:spPr>
        <p:txBody>
          <a:bodyPr wrap="square" rtlCol="0">
            <a:spAutoFit/>
          </a:bodyPr>
          <a:lstStyle/>
          <a:p>
            <a:pPr algn="ctr"/>
            <a:r>
              <a:rPr lang="en-US" sz="5400" b="0" i="0" dirty="0">
                <a:solidFill>
                  <a:srgbClr val="ED7623"/>
                </a:solidFill>
                <a:latin typeface="Arial" charset="0"/>
                <a:ea typeface="Arial" charset="0"/>
                <a:cs typeface="Arial" charset="0"/>
              </a:rPr>
              <a:t>1</a:t>
            </a:r>
          </a:p>
        </p:txBody>
      </p:sp>
      <p:sp>
        <p:nvSpPr>
          <p:cNvPr id="22" name="TextBox 21"/>
          <p:cNvSpPr txBox="1"/>
          <p:nvPr userDrawn="1"/>
        </p:nvSpPr>
        <p:spPr>
          <a:xfrm>
            <a:off x="5240917" y="1945705"/>
            <a:ext cx="948159" cy="923330"/>
          </a:xfrm>
          <a:prstGeom prst="rect">
            <a:avLst/>
          </a:prstGeom>
          <a:noFill/>
        </p:spPr>
        <p:txBody>
          <a:bodyPr wrap="square" rtlCol="0">
            <a:spAutoFit/>
          </a:bodyPr>
          <a:lstStyle/>
          <a:p>
            <a:pPr algn="ctr"/>
            <a:r>
              <a:rPr lang="en-US" sz="5400" b="0" i="0" dirty="0">
                <a:solidFill>
                  <a:srgbClr val="ED7623"/>
                </a:solidFill>
                <a:latin typeface="Arial" charset="0"/>
                <a:ea typeface="Arial" charset="0"/>
                <a:cs typeface="Arial" charset="0"/>
              </a:rPr>
              <a:t>2</a:t>
            </a:r>
          </a:p>
        </p:txBody>
      </p:sp>
      <p:sp>
        <p:nvSpPr>
          <p:cNvPr id="26" name="TextBox 25"/>
          <p:cNvSpPr txBox="1"/>
          <p:nvPr userDrawn="1"/>
        </p:nvSpPr>
        <p:spPr>
          <a:xfrm>
            <a:off x="8881582" y="1945705"/>
            <a:ext cx="948159" cy="923330"/>
          </a:xfrm>
          <a:prstGeom prst="rect">
            <a:avLst/>
          </a:prstGeom>
          <a:noFill/>
        </p:spPr>
        <p:txBody>
          <a:bodyPr wrap="square" rtlCol="0">
            <a:spAutoFit/>
          </a:bodyPr>
          <a:lstStyle/>
          <a:p>
            <a:pPr algn="ctr"/>
            <a:r>
              <a:rPr lang="en-US" sz="5400" b="0" i="0" dirty="0">
                <a:solidFill>
                  <a:srgbClr val="ED7623"/>
                </a:solidFill>
                <a:latin typeface="Arial" charset="0"/>
                <a:ea typeface="Arial" charset="0"/>
                <a:cs typeface="Arial" charset="0"/>
              </a:rPr>
              <a:t>3</a:t>
            </a:r>
          </a:p>
        </p:txBody>
      </p:sp>
      <p:sp>
        <p:nvSpPr>
          <p:cNvPr id="39" name="Title 1"/>
          <p:cNvSpPr>
            <a:spLocks noGrp="1"/>
          </p:cNvSpPr>
          <p:nvPr>
            <p:ph type="title"/>
          </p:nvPr>
        </p:nvSpPr>
        <p:spPr>
          <a:xfrm>
            <a:off x="606707" y="484634"/>
            <a:ext cx="10515600" cy="1325563"/>
          </a:xfrm>
        </p:spPr>
        <p:txBody>
          <a:bodyPr/>
          <a:lstStyle>
            <a:lvl1pPr>
              <a:defRPr>
                <a:solidFill>
                  <a:srgbClr val="2C2C2C"/>
                </a:solidFill>
              </a:defRPr>
            </a:lvl1pPr>
          </a:lstStyle>
          <a:p>
            <a:r>
              <a:rPr lang="en-US"/>
              <a:t>Click to edit Master title style</a:t>
            </a:r>
            <a:endParaRPr lang="en-US" dirty="0"/>
          </a:p>
        </p:txBody>
      </p:sp>
    </p:spTree>
    <p:extLst>
      <p:ext uri="{BB962C8B-B14F-4D97-AF65-F5344CB8AC3E}">
        <p14:creationId xmlns:p14="http://schemas.microsoft.com/office/powerpoint/2010/main" val="2725760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Call Out">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9759140" y="6356351"/>
            <a:ext cx="4114800" cy="365125"/>
          </a:xfrm>
        </p:spPr>
        <p:txBody>
          <a:bodyPr anchor="t"/>
          <a:lstStyle>
            <a:lvl1pPr>
              <a:defRPr>
                <a:solidFill>
                  <a:srgbClr val="757B81"/>
                </a:solidFill>
              </a:defRPr>
            </a:lvl1pPr>
          </a:lstStyle>
          <a:p>
            <a:r>
              <a:rPr lang="en-US" dirty="0"/>
              <a:t>January 3, 2018</a:t>
            </a:r>
          </a:p>
        </p:txBody>
      </p:sp>
      <p:sp>
        <p:nvSpPr>
          <p:cNvPr id="6" name="Slide Number Placeholder 5"/>
          <p:cNvSpPr>
            <a:spLocks noGrp="1"/>
          </p:cNvSpPr>
          <p:nvPr>
            <p:ph type="sldNum" sz="quarter" idx="12"/>
          </p:nvPr>
        </p:nvSpPr>
        <p:spPr>
          <a:xfrm>
            <a:off x="11122307" y="6356351"/>
            <a:ext cx="851704" cy="365125"/>
          </a:xfrm>
        </p:spPr>
        <p:txBody>
          <a:bodyPr anchor="t"/>
          <a:lstStyle>
            <a:lvl1pPr algn="ctr">
              <a:defRPr>
                <a:solidFill>
                  <a:srgbClr val="757B81"/>
                </a:solidFill>
              </a:defRPr>
            </a:lvl1pPr>
          </a:lstStyle>
          <a:p>
            <a:fld id="{7CA8366B-8921-BB42-93C1-3BB8D262F5D4}" type="slidenum">
              <a:rPr lang="en-US" smtClean="0"/>
              <a:pPr/>
              <a:t>‹#›</a:t>
            </a:fld>
            <a:endParaRPr lang="en-US" dirty="0"/>
          </a:p>
        </p:txBody>
      </p:sp>
      <p:sp>
        <p:nvSpPr>
          <p:cNvPr id="27" name="Content Placeholder 3"/>
          <p:cNvSpPr>
            <a:spLocks noGrp="1"/>
          </p:cNvSpPr>
          <p:nvPr>
            <p:ph sz="half" idx="2"/>
          </p:nvPr>
        </p:nvSpPr>
        <p:spPr>
          <a:xfrm>
            <a:off x="606707" y="2841461"/>
            <a:ext cx="4798671" cy="2918119"/>
          </a:xfrm>
        </p:spPr>
        <p:txBody>
          <a:bodyPr/>
          <a:lstStyle>
            <a:lvl1pPr>
              <a:buClr>
                <a:srgbClr val="2C2C2C"/>
              </a:buClr>
              <a:defRPr sz="2000" b="0" i="0">
                <a:solidFill>
                  <a:srgbClr val="2C2C2C"/>
                </a:solidFill>
                <a:latin typeface="Arial" charset="0"/>
                <a:ea typeface="Arial" charset="0"/>
                <a:cs typeface="Arial" charset="0"/>
              </a:defRPr>
            </a:lvl1pPr>
          </a:lstStyle>
          <a:p>
            <a:pPr lvl="0"/>
            <a:r>
              <a:rPr lang="en-US"/>
              <a:t>Click to edit Master text styles</a:t>
            </a:r>
          </a:p>
        </p:txBody>
      </p:sp>
      <p:sp>
        <p:nvSpPr>
          <p:cNvPr id="28" name="Content Placeholder 3"/>
          <p:cNvSpPr>
            <a:spLocks noGrp="1"/>
          </p:cNvSpPr>
          <p:nvPr>
            <p:ph sz="half" idx="14" hasCustomPrompt="1"/>
          </p:nvPr>
        </p:nvSpPr>
        <p:spPr>
          <a:xfrm>
            <a:off x="6138441" y="1947673"/>
            <a:ext cx="4983867" cy="3811906"/>
          </a:xfrm>
        </p:spPr>
        <p:txBody>
          <a:bodyPr anchor="b">
            <a:normAutofit/>
          </a:bodyPr>
          <a:lstStyle>
            <a:lvl1pPr marL="0" indent="0" algn="ctr">
              <a:buClr>
                <a:srgbClr val="2C2C2C"/>
              </a:buClr>
              <a:buNone/>
              <a:defRPr sz="1400" b="0" i="0">
                <a:solidFill>
                  <a:srgbClr val="757B81"/>
                </a:solidFill>
                <a:latin typeface="Arial" charset="0"/>
                <a:ea typeface="Arial" charset="0"/>
                <a:cs typeface="Arial" charset="0"/>
              </a:defRPr>
            </a:lvl1pPr>
          </a:lstStyle>
          <a:p>
            <a:pPr lvl="0"/>
            <a:r>
              <a:rPr lang="en-US" dirty="0"/>
              <a:t>Object goes here</a:t>
            </a:r>
          </a:p>
        </p:txBody>
      </p:sp>
      <p:sp>
        <p:nvSpPr>
          <p:cNvPr id="29" name="Text Placeholder 2"/>
          <p:cNvSpPr>
            <a:spLocks noGrp="1"/>
          </p:cNvSpPr>
          <p:nvPr>
            <p:ph type="body" idx="1"/>
          </p:nvPr>
        </p:nvSpPr>
        <p:spPr>
          <a:xfrm>
            <a:off x="606023" y="1947672"/>
            <a:ext cx="4807967" cy="773642"/>
          </a:xfrm>
        </p:spPr>
        <p:txBody>
          <a:bodyPr anchor="ctr">
            <a:normAutofit/>
          </a:bodyPr>
          <a:lstStyle>
            <a:lvl1pPr marL="0" indent="0" algn="l">
              <a:buNone/>
              <a:defRPr sz="2400" b="0" i="0">
                <a:solidFill>
                  <a:srgbClr val="ED7623"/>
                </a:solidFill>
                <a:latin typeface="Arial" charset="0"/>
                <a:ea typeface="Arial" charset="0"/>
                <a:cs typeface="Arial"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30" name="Title 1"/>
          <p:cNvSpPr>
            <a:spLocks noGrp="1"/>
          </p:cNvSpPr>
          <p:nvPr>
            <p:ph type="title"/>
          </p:nvPr>
        </p:nvSpPr>
        <p:spPr>
          <a:xfrm>
            <a:off x="606707" y="484634"/>
            <a:ext cx="10515600" cy="1325563"/>
          </a:xfrm>
        </p:spPr>
        <p:txBody>
          <a:bodyPr/>
          <a:lstStyle>
            <a:lvl1pPr>
              <a:defRPr>
                <a:solidFill>
                  <a:srgbClr val="2C2C2C"/>
                </a:solidFill>
              </a:defRPr>
            </a:lvl1pPr>
          </a:lstStyle>
          <a:p>
            <a:r>
              <a:rPr lang="en-US"/>
              <a:t>Click to edit Master title style</a:t>
            </a:r>
            <a:endParaRPr lang="en-US" dirty="0"/>
          </a:p>
        </p:txBody>
      </p:sp>
    </p:spTree>
    <p:extLst>
      <p:ext uri="{BB962C8B-B14F-4D97-AF65-F5344CB8AC3E}">
        <p14:creationId xmlns:p14="http://schemas.microsoft.com/office/powerpoint/2010/main" val="1308917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Slide 1">
    <p:bg>
      <p:bgPr>
        <a:solidFill>
          <a:srgbClr val="757B81"/>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4910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itle 1"/>
          <p:cNvSpPr>
            <a:spLocks noGrp="1"/>
          </p:cNvSpPr>
          <p:nvPr>
            <p:ph type="title"/>
          </p:nvPr>
        </p:nvSpPr>
        <p:spPr>
          <a:xfrm>
            <a:off x="831849" y="4953967"/>
            <a:ext cx="10515600" cy="1000575"/>
          </a:xfrm>
        </p:spPr>
        <p:txBody>
          <a:bodyPr anchor="b">
            <a:normAutofit/>
          </a:bodyPr>
          <a:lstStyle>
            <a:lvl1pPr algn="l">
              <a:lnSpc>
                <a:spcPct val="100000"/>
              </a:lnSpc>
              <a:defRPr sz="3600">
                <a:solidFill>
                  <a:schemeClr val="bg1"/>
                </a:solidFill>
              </a:defRPr>
            </a:lvl1pPr>
          </a:lstStyle>
          <a:p>
            <a:r>
              <a:rPr lang="en-US"/>
              <a:t>Click to edit Master title style</a:t>
            </a:r>
            <a:endParaRPr lang="en-US" dirty="0"/>
          </a:p>
        </p:txBody>
      </p:sp>
      <p:sp>
        <p:nvSpPr>
          <p:cNvPr id="10" name="Text Placeholder 2"/>
          <p:cNvSpPr>
            <a:spLocks noGrp="1"/>
          </p:cNvSpPr>
          <p:nvPr>
            <p:ph type="body" idx="1"/>
          </p:nvPr>
        </p:nvSpPr>
        <p:spPr>
          <a:xfrm>
            <a:off x="831849" y="5954542"/>
            <a:ext cx="10515600" cy="467672"/>
          </a:xfrm>
        </p:spPr>
        <p:txBody>
          <a:bodyPr>
            <a:normAutofit/>
          </a:bodyPr>
          <a:lstStyle>
            <a:lvl1pPr marL="0" indent="0" algn="l">
              <a:lnSpc>
                <a:spcPct val="100000"/>
              </a:lnSpc>
              <a:buNone/>
              <a:defRPr sz="18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48" y="1477162"/>
            <a:ext cx="7895672" cy="1995245"/>
          </a:xfrm>
          <a:prstGeom prst="rect">
            <a:avLst/>
          </a:prstGeom>
        </p:spPr>
      </p:pic>
    </p:spTree>
    <p:extLst>
      <p:ext uri="{BB962C8B-B14F-4D97-AF65-F5344CB8AC3E}">
        <p14:creationId xmlns:p14="http://schemas.microsoft.com/office/powerpoint/2010/main" val="1275805115"/>
      </p:ext>
    </p:extLst>
  </p:cSld>
  <p:clrMapOvr>
    <a:masterClrMapping/>
  </p:clrMapOvr>
  <p:extLst>
    <p:ext uri="{DCECCB84-F9BA-43D5-87BE-67443E8EF086}">
      <p15:sldGuideLst xmlns:p15="http://schemas.microsoft.com/office/powerpoint/2012/main">
        <p15:guide id="1" orient="horz" pos="2160">
          <p15:clr>
            <a:srgbClr val="FBAE40"/>
          </p15:clr>
        </p15:guide>
        <p15:guide id="2" pos="16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9759141" y="6356350"/>
            <a:ext cx="2262801" cy="365125"/>
          </a:xfrm>
        </p:spPr>
        <p:txBody>
          <a:bodyPr anchor="t"/>
          <a:lstStyle>
            <a:lvl1pPr>
              <a:defRPr>
                <a:solidFill>
                  <a:srgbClr val="757B81"/>
                </a:solidFill>
              </a:defRPr>
            </a:lvl1pPr>
          </a:lstStyle>
          <a:p>
            <a:endParaRPr lang="en-US" dirty="0"/>
          </a:p>
        </p:txBody>
      </p:sp>
      <p:sp>
        <p:nvSpPr>
          <p:cNvPr id="10" name="Title 1"/>
          <p:cNvSpPr>
            <a:spLocks noGrp="1"/>
          </p:cNvSpPr>
          <p:nvPr>
            <p:ph type="title"/>
          </p:nvPr>
        </p:nvSpPr>
        <p:spPr>
          <a:xfrm>
            <a:off x="606707" y="484634"/>
            <a:ext cx="10515600" cy="1325563"/>
          </a:xfrm>
          <a:prstGeom prst="rect">
            <a:avLst/>
          </a:prstGeom>
        </p:spPr>
        <p:txBody>
          <a:bodyPr/>
          <a:lstStyle>
            <a:lvl1pPr>
              <a:lnSpc>
                <a:spcPct val="100000"/>
              </a:lnSpc>
              <a:defRPr>
                <a:solidFill>
                  <a:srgbClr val="2C2C2C"/>
                </a:solidFill>
              </a:defRPr>
            </a:lvl1pPr>
          </a:lstStyle>
          <a:p>
            <a:r>
              <a:rPr lang="en-US"/>
              <a:t>Click to edit Master title style</a:t>
            </a:r>
            <a:endParaRPr lang="en-US" dirty="0"/>
          </a:p>
        </p:txBody>
      </p:sp>
      <p:sp>
        <p:nvSpPr>
          <p:cNvPr id="14" name="Slide Number Placeholder 5"/>
          <p:cNvSpPr>
            <a:spLocks noGrp="1"/>
          </p:cNvSpPr>
          <p:nvPr>
            <p:ph type="sldNum" sz="quarter" idx="12"/>
          </p:nvPr>
        </p:nvSpPr>
        <p:spPr>
          <a:xfrm>
            <a:off x="11122307" y="6356351"/>
            <a:ext cx="850392" cy="365125"/>
          </a:xfrm>
        </p:spPr>
        <p:txBody>
          <a:bodyPr anchor="t"/>
          <a:lstStyle>
            <a:lvl1pPr algn="ctr">
              <a:defRPr>
                <a:solidFill>
                  <a:srgbClr val="757B81"/>
                </a:solidFill>
              </a:defRPr>
            </a:lvl1pPr>
          </a:lstStyle>
          <a:p>
            <a:fld id="{7CA8366B-8921-BB42-93C1-3BB8D262F5D4}" type="slidenum">
              <a:rPr lang="en-US" smtClean="0"/>
              <a:pPr/>
              <a:t>‹#›</a:t>
            </a:fld>
            <a:endParaRPr lang="en-US" dirty="0"/>
          </a:p>
        </p:txBody>
      </p:sp>
      <p:sp>
        <p:nvSpPr>
          <p:cNvPr id="16" name="Text Placeholder 2"/>
          <p:cNvSpPr>
            <a:spLocks noGrp="1"/>
          </p:cNvSpPr>
          <p:nvPr>
            <p:ph type="body" idx="13"/>
          </p:nvPr>
        </p:nvSpPr>
        <p:spPr>
          <a:xfrm>
            <a:off x="606023" y="1947672"/>
            <a:ext cx="9822723" cy="773642"/>
          </a:xfrm>
          <a:prstGeom prst="rect">
            <a:avLst/>
          </a:prstGeom>
        </p:spPr>
        <p:txBody>
          <a:bodyPr anchor="ctr">
            <a:normAutofit/>
          </a:bodyPr>
          <a:lstStyle>
            <a:lvl1pPr marL="0" indent="0" algn="l">
              <a:lnSpc>
                <a:spcPct val="100000"/>
              </a:lnSpc>
              <a:buNone/>
              <a:defRPr sz="2400" b="0" i="0">
                <a:solidFill>
                  <a:srgbClr val="ED7623"/>
                </a:solidFill>
                <a:latin typeface="Arial" charset="0"/>
                <a:ea typeface="Arial" charset="0"/>
                <a:cs typeface="Arial"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7" name="Content Placeholder 2"/>
          <p:cNvSpPr>
            <a:spLocks noGrp="1"/>
          </p:cNvSpPr>
          <p:nvPr>
            <p:ph idx="1" hasCustomPrompt="1"/>
          </p:nvPr>
        </p:nvSpPr>
        <p:spPr>
          <a:xfrm>
            <a:off x="606708" y="2841460"/>
            <a:ext cx="9822083" cy="2943283"/>
          </a:xfrm>
          <a:prstGeom prst="rect">
            <a:avLst/>
          </a:prstGeom>
        </p:spPr>
        <p:txBody>
          <a:bodyPr>
            <a:normAutofit/>
          </a:bodyPr>
          <a:lstStyle>
            <a:lvl1pPr marL="342891" indent="-342891">
              <a:lnSpc>
                <a:spcPct val="100000"/>
              </a:lnSpc>
              <a:buClr>
                <a:srgbClr val="2C2C2C"/>
              </a:buClr>
              <a:buFont typeface="Arial" charset="0"/>
              <a:buChar char="•"/>
              <a:defRPr sz="2000">
                <a:solidFill>
                  <a:srgbClr val="2C2C2C"/>
                </a:solidFill>
              </a:defRPr>
            </a:lvl1pPr>
            <a:lvl2pPr>
              <a:buClr>
                <a:srgbClr val="2C2C2C"/>
              </a:buClr>
              <a:defRPr sz="2000">
                <a:solidFill>
                  <a:srgbClr val="2C2C2C"/>
                </a:solidFill>
              </a:defRPr>
            </a:lvl2pPr>
            <a:lvl3pPr>
              <a:defRPr sz="1800">
                <a:solidFill>
                  <a:srgbClr val="1B2F5C"/>
                </a:solidFill>
              </a:defRPr>
            </a:lvl3pPr>
            <a:lvl4pPr>
              <a:defRPr sz="1600">
                <a:solidFill>
                  <a:srgbClr val="1B2F5C"/>
                </a:solidFill>
              </a:defRPr>
            </a:lvl4pPr>
            <a:lvl5pPr>
              <a:defRPr sz="1600">
                <a:solidFill>
                  <a:srgbClr val="1B2F5C"/>
                </a:solidFill>
              </a:defRPr>
            </a:lvl5pPr>
          </a:lstStyle>
          <a:p>
            <a:pPr lvl="0"/>
            <a:r>
              <a:rPr lang="en-US" dirty="0"/>
              <a:t>Second level</a:t>
            </a:r>
          </a:p>
        </p:txBody>
      </p:sp>
    </p:spTree>
    <p:extLst>
      <p:ext uri="{BB962C8B-B14F-4D97-AF65-F5344CB8AC3E}">
        <p14:creationId xmlns:p14="http://schemas.microsoft.com/office/powerpoint/2010/main" val="27570813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CE13666-7A17-40BD-9EBA-B6621CDF1D34}" type="datetimeFigureOut">
              <a:rPr lang="en-US" smtClean="0"/>
              <a:t>6/26/24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28A873-4D56-46E0-8AF1-66F92AEF1D79}" type="slidenum">
              <a:rPr lang="en-US" smtClean="0"/>
              <a:t>‹#›</a:t>
            </a:fld>
            <a:endParaRPr lang="en-US" dirty="0"/>
          </a:p>
        </p:txBody>
      </p:sp>
    </p:spTree>
    <p:extLst>
      <p:ext uri="{BB962C8B-B14F-4D97-AF65-F5344CB8AC3E}">
        <p14:creationId xmlns:p14="http://schemas.microsoft.com/office/powerpoint/2010/main" val="9033829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startpage_b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054" y="-10496"/>
            <a:ext cx="12308971" cy="6949440"/>
          </a:xfrm>
          <a:prstGeom prst="rect">
            <a:avLst/>
          </a:prstGeom>
        </p:spPr>
      </p:pic>
      <p:pic>
        <p:nvPicPr>
          <p:cNvPr id="11" name="Picture 10" descr="sourcewise-FINALLOGO-CMYKonly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07239" y="1649573"/>
            <a:ext cx="5355964" cy="2245634"/>
          </a:xfrm>
          <a:prstGeom prst="rect">
            <a:avLst/>
          </a:prstGeom>
        </p:spPr>
      </p:pic>
    </p:spTree>
    <p:extLst>
      <p:ext uri="{BB962C8B-B14F-4D97-AF65-F5344CB8AC3E}">
        <p14:creationId xmlns:p14="http://schemas.microsoft.com/office/powerpoint/2010/main" val="27994576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titlepage_b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32" y="-30240"/>
            <a:ext cx="12365093" cy="6958584"/>
          </a:xfrm>
          <a:prstGeom prst="rect">
            <a:avLst/>
          </a:prstGeom>
        </p:spPr>
      </p:pic>
      <p:pic>
        <p:nvPicPr>
          <p:cNvPr id="6" name="Picture 5" descr="footer_colorbar.jpg"/>
          <p:cNvPicPr>
            <a:picLocks noChangeAspect="1"/>
          </p:cNvPicPr>
          <p:nvPr userDrawn="1"/>
        </p:nvPicPr>
        <p:blipFill rotWithShape="1">
          <a:blip r:embed="rId3">
            <a:extLst>
              <a:ext uri="{28A0092B-C50C-407E-A947-70E740481C1C}">
                <a14:useLocalDpi xmlns:a14="http://schemas.microsoft.com/office/drawing/2010/main" val="0"/>
              </a:ext>
            </a:extLst>
          </a:blip>
          <a:srcRect r="88324"/>
          <a:stretch/>
        </p:blipFill>
        <p:spPr>
          <a:xfrm>
            <a:off x="114300" y="6418970"/>
            <a:ext cx="939801" cy="439030"/>
          </a:xfrm>
          <a:prstGeom prst="rect">
            <a:avLst/>
          </a:prstGeom>
        </p:spPr>
      </p:pic>
      <p:pic>
        <p:nvPicPr>
          <p:cNvPr id="2" name="Picture 1" descr="sourcewise-FINALLOGO-Horizontal-CMYKonlyD.eps">
            <a:extLst>
              <a:ext uri="{FF2B5EF4-FFF2-40B4-BE49-F238E27FC236}">
                <a16:creationId xmlns:a16="http://schemas.microsoft.com/office/drawing/2014/main" id="{60E26917-C48B-42C0-7A5E-CA66A305C7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3021" y="126601"/>
            <a:ext cx="6254986" cy="1227459"/>
          </a:xfrm>
          <a:prstGeom prst="rect">
            <a:avLst/>
          </a:prstGeom>
        </p:spPr>
      </p:pic>
      <p:pic>
        <p:nvPicPr>
          <p:cNvPr id="3" name="Picture 2" descr="footer_colorbar.jpg">
            <a:extLst>
              <a:ext uri="{FF2B5EF4-FFF2-40B4-BE49-F238E27FC236}">
                <a16:creationId xmlns:a16="http://schemas.microsoft.com/office/drawing/2014/main" id="{241035F3-D76A-D5BE-C850-E23511347BC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410"/>
          <a:stretch/>
        </p:blipFill>
        <p:spPr>
          <a:xfrm>
            <a:off x="1054101" y="6418970"/>
            <a:ext cx="5046063" cy="439030"/>
          </a:xfrm>
          <a:prstGeom prst="rect">
            <a:avLst/>
          </a:prstGeom>
        </p:spPr>
      </p:pic>
    </p:spTree>
    <p:extLst>
      <p:ext uri="{BB962C8B-B14F-4D97-AF65-F5344CB8AC3E}">
        <p14:creationId xmlns:p14="http://schemas.microsoft.com/office/powerpoint/2010/main" val="719619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Title 1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US" dirty="0"/>
          </a:p>
        </p:txBody>
      </p:sp>
      <p:sp>
        <p:nvSpPr>
          <p:cNvPr id="13" name="Content Placeholder 12"/>
          <p:cNvSpPr>
            <a:spLocks noGrp="1"/>
          </p:cNvSpPr>
          <p:nvPr>
            <p:ph idx="1"/>
          </p:nvPr>
        </p:nvSpPr>
        <p:spPr>
          <a:xfrm>
            <a:off x="609600" y="1600201"/>
            <a:ext cx="10972800" cy="4525963"/>
          </a:xfrm>
          <a:prstGeom prst="rect">
            <a:avLst/>
          </a:prstGeom>
        </p:spPr>
        <p:txBody>
          <a:bodyPr/>
          <a:lstStyle/>
          <a:p>
            <a:pPr lvl="0">
              <a:buClr>
                <a:schemeClr val="accent1"/>
              </a:buClr>
              <a:buFont typeface="Wingdings" charset="2"/>
              <a:buChar char="q"/>
            </a:pPr>
            <a:r>
              <a:rPr lang="en-US"/>
              <a:t>Click to edit Master text styles</a:t>
            </a:r>
          </a:p>
          <a:p>
            <a:pPr lvl="1">
              <a:buClr>
                <a:schemeClr val="accent1"/>
              </a:buClr>
              <a:buFont typeface="Wingdings" charset="2"/>
              <a:buChar char="q"/>
            </a:pPr>
            <a:r>
              <a:rPr lang="en-US"/>
              <a:t>Second level</a:t>
            </a:r>
          </a:p>
          <a:p>
            <a:pPr lvl="2">
              <a:buClr>
                <a:schemeClr val="accent1"/>
              </a:buClr>
              <a:buFont typeface="Wingdings" charset="2"/>
              <a:buChar char="q"/>
            </a:pPr>
            <a:r>
              <a:rPr lang="en-US"/>
              <a:t>Third level</a:t>
            </a:r>
          </a:p>
          <a:p>
            <a:pPr lvl="3">
              <a:buClr>
                <a:schemeClr val="accent1"/>
              </a:buClr>
              <a:buFont typeface="Wingdings" charset="2"/>
              <a:buChar char="q"/>
            </a:pPr>
            <a:r>
              <a:rPr lang="en-US"/>
              <a:t>Fourth level</a:t>
            </a:r>
          </a:p>
          <a:p>
            <a:pPr lvl="4">
              <a:buClr>
                <a:schemeClr val="accent1"/>
              </a:buClr>
              <a:buFont typeface="Wingdings" charset="2"/>
              <a:buChar char="q"/>
            </a:pPr>
            <a:r>
              <a:rPr lang="en-US"/>
              <a:t>Fifth level</a:t>
            </a:r>
            <a:endParaRPr lang="en-US" dirty="0"/>
          </a:p>
        </p:txBody>
      </p:sp>
    </p:spTree>
    <p:extLst>
      <p:ext uri="{BB962C8B-B14F-4D97-AF65-F5344CB8AC3E}">
        <p14:creationId xmlns:p14="http://schemas.microsoft.com/office/powerpoint/2010/main" val="11813375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US" dirty="0"/>
          </a:p>
        </p:txBody>
      </p:sp>
      <p:sp>
        <p:nvSpPr>
          <p:cNvPr id="7" name="Content Placeholder 12"/>
          <p:cNvSpPr>
            <a:spLocks noGrp="1"/>
          </p:cNvSpPr>
          <p:nvPr>
            <p:ph idx="1"/>
          </p:nvPr>
        </p:nvSpPr>
        <p:spPr>
          <a:xfrm>
            <a:off x="609600" y="1600201"/>
            <a:ext cx="10972800" cy="4525963"/>
          </a:xfrm>
          <a:prstGeom prst="rect">
            <a:avLst/>
          </a:prstGeom>
        </p:spPr>
        <p:txBody>
          <a:bodyPr/>
          <a:lstStyle/>
          <a:p>
            <a:pPr lvl="0">
              <a:buClr>
                <a:schemeClr val="accent3"/>
              </a:buClr>
              <a:buFont typeface="Wingdings" charset="2"/>
              <a:buChar char="q"/>
            </a:pPr>
            <a:r>
              <a:rPr lang="en-US"/>
              <a:t>Click to edit Master text styles</a:t>
            </a:r>
          </a:p>
          <a:p>
            <a:pPr lvl="1">
              <a:buClr>
                <a:schemeClr val="accent3"/>
              </a:buClr>
              <a:buFont typeface="Wingdings" charset="2"/>
              <a:buChar char="q"/>
            </a:pPr>
            <a:r>
              <a:rPr lang="en-US"/>
              <a:t>Second level</a:t>
            </a:r>
          </a:p>
          <a:p>
            <a:pPr lvl="2">
              <a:buClr>
                <a:schemeClr val="accent3"/>
              </a:buClr>
              <a:buFont typeface="Wingdings" charset="2"/>
              <a:buChar char="q"/>
            </a:pPr>
            <a:r>
              <a:rPr lang="en-US"/>
              <a:t>Third level</a:t>
            </a:r>
          </a:p>
          <a:p>
            <a:pPr lvl="3">
              <a:buClr>
                <a:schemeClr val="accent3"/>
              </a:buClr>
              <a:buFont typeface="Wingdings" charset="2"/>
              <a:buChar char="q"/>
            </a:pPr>
            <a:r>
              <a:rPr lang="en-US"/>
              <a:t>Fourth level</a:t>
            </a:r>
          </a:p>
          <a:p>
            <a:pPr lvl="4">
              <a:buClr>
                <a:schemeClr val="accent3"/>
              </a:buClr>
              <a:buFont typeface="Wingdings" charset="2"/>
              <a:buChar char="q"/>
            </a:pPr>
            <a:r>
              <a:rPr lang="en-US"/>
              <a:t>Fifth level</a:t>
            </a:r>
            <a:endParaRPr lang="en-US" dirty="0"/>
          </a:p>
        </p:txBody>
      </p:sp>
    </p:spTree>
    <p:extLst>
      <p:ext uri="{BB962C8B-B14F-4D97-AF65-F5344CB8AC3E}">
        <p14:creationId xmlns:p14="http://schemas.microsoft.com/office/powerpoint/2010/main" val="3621866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9"/>
        <p:cNvGrpSpPr/>
        <p:nvPr/>
      </p:nvGrpSpPr>
      <p:grpSpPr>
        <a:xfrm>
          <a:off x="0" y="0"/>
          <a:ext cx="0" cy="0"/>
          <a:chOff x="0" y="0"/>
          <a:chExt cx="0" cy="0"/>
        </a:xfrm>
      </p:grpSpPr>
      <p:grpSp>
        <p:nvGrpSpPr>
          <p:cNvPr id="100" name="Google Shape;100;p6"/>
          <p:cNvGrpSpPr/>
          <p:nvPr/>
        </p:nvGrpSpPr>
        <p:grpSpPr>
          <a:xfrm>
            <a:off x="834621" y="399168"/>
            <a:ext cx="1332416" cy="1332416"/>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6"/>
          <p:cNvSpPr txBox="1">
            <a:spLocks noGrp="1"/>
          </p:cNvSpPr>
          <p:nvPr>
            <p:ph type="title"/>
          </p:nvPr>
        </p:nvSpPr>
        <p:spPr>
          <a:xfrm>
            <a:off x="1738400" y="798100"/>
            <a:ext cx="9374000" cy="1332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11268061" y="6315968"/>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504745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US" dirty="0"/>
          </a:p>
        </p:txBody>
      </p:sp>
      <p:sp>
        <p:nvSpPr>
          <p:cNvPr id="6" name="Content Placeholder 12"/>
          <p:cNvSpPr>
            <a:spLocks noGrp="1"/>
          </p:cNvSpPr>
          <p:nvPr>
            <p:ph idx="1"/>
          </p:nvPr>
        </p:nvSpPr>
        <p:spPr>
          <a:xfrm>
            <a:off x="609600" y="1600201"/>
            <a:ext cx="10972800" cy="4525963"/>
          </a:xfrm>
          <a:prstGeom prst="rect">
            <a:avLst/>
          </a:prstGeom>
        </p:spPr>
        <p:txBody>
          <a:bodyPr/>
          <a:lstStyle/>
          <a:p>
            <a:pPr lvl="0">
              <a:buClr>
                <a:srgbClr val="FF0000"/>
              </a:buClr>
              <a:buFont typeface="Wingdings" charset="2"/>
              <a:buChar char="q"/>
            </a:pPr>
            <a:r>
              <a:rPr lang="en-US"/>
              <a:t>Click to edit Master text styles</a:t>
            </a:r>
          </a:p>
          <a:p>
            <a:pPr lvl="1">
              <a:buClr>
                <a:srgbClr val="FF0000"/>
              </a:buClr>
              <a:buFont typeface="Wingdings" charset="2"/>
              <a:buChar char="q"/>
            </a:pPr>
            <a:r>
              <a:rPr lang="en-US"/>
              <a:t>Second level</a:t>
            </a:r>
          </a:p>
          <a:p>
            <a:pPr lvl="2">
              <a:buClr>
                <a:srgbClr val="FF0000"/>
              </a:buClr>
              <a:buFont typeface="Wingdings" charset="2"/>
              <a:buChar char="q"/>
            </a:pPr>
            <a:r>
              <a:rPr lang="en-US"/>
              <a:t>Third level</a:t>
            </a:r>
          </a:p>
          <a:p>
            <a:pPr lvl="3">
              <a:buClr>
                <a:srgbClr val="FF0000"/>
              </a:buClr>
              <a:buFont typeface="Wingdings" charset="2"/>
              <a:buChar char="q"/>
            </a:pPr>
            <a:r>
              <a:rPr lang="en-US"/>
              <a:t>Fourth level</a:t>
            </a:r>
          </a:p>
          <a:p>
            <a:pPr lvl="4">
              <a:buClr>
                <a:srgbClr val="FF0000"/>
              </a:buClr>
              <a:buFont typeface="Wingdings" charset="2"/>
              <a:buChar char="q"/>
            </a:pPr>
            <a:r>
              <a:rPr lang="en-US"/>
              <a:t>Fifth level</a:t>
            </a:r>
            <a:endParaRPr lang="en-US" dirty="0"/>
          </a:p>
        </p:txBody>
      </p:sp>
    </p:spTree>
    <p:extLst>
      <p:ext uri="{BB962C8B-B14F-4D97-AF65-F5344CB8AC3E}">
        <p14:creationId xmlns:p14="http://schemas.microsoft.com/office/powerpoint/2010/main" val="77672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US" dirty="0"/>
          </a:p>
        </p:txBody>
      </p:sp>
      <p:graphicFrame>
        <p:nvGraphicFramePr>
          <p:cNvPr id="9" name="Content Placeholder 3"/>
          <p:cNvGraphicFramePr>
            <a:graphicFrameLocks/>
          </p:cNvGraphicFramePr>
          <p:nvPr userDrawn="1">
            <p:extLst>
              <p:ext uri="{D42A27DB-BD31-4B8C-83A1-F6EECF244321}">
                <p14:modId xmlns:p14="http://schemas.microsoft.com/office/powerpoint/2010/main" val="464146890"/>
              </p:ext>
            </p:extLst>
          </p:nvPr>
        </p:nvGraphicFramePr>
        <p:xfrm>
          <a:off x="739856" y="2403231"/>
          <a:ext cx="10972800" cy="2818618"/>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gridCol w="1828800">
                  <a:extLst>
                    <a:ext uri="{9D8B030D-6E8A-4147-A177-3AD203B41FA5}">
                      <a16:colId xmlns:a16="http://schemas.microsoft.com/office/drawing/2014/main" val="20005"/>
                    </a:ext>
                  </a:extLst>
                </a:gridCol>
              </a:tblGrid>
              <a:tr h="593578">
                <a:tc>
                  <a:txBody>
                    <a:bodyPr/>
                    <a:lstStyle/>
                    <a:p>
                      <a:endParaRPr lang="en-US" dirty="0"/>
                    </a:p>
                  </a:txBody>
                  <a:tcPr marL="121920" marR="121920"/>
                </a:tc>
                <a:tc>
                  <a:txBody>
                    <a:bodyPr/>
                    <a:lstStyle/>
                    <a:p>
                      <a:endParaRPr lang="en-US" dirty="0"/>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dirty="0"/>
                    </a:p>
                  </a:txBody>
                  <a:tcPr marL="121920" marR="121920"/>
                </a:tc>
                <a:extLst>
                  <a:ext uri="{0D108BD9-81ED-4DB2-BD59-A6C34878D82A}">
                    <a16:rowId xmlns:a16="http://schemas.microsoft.com/office/drawing/2014/main" val="10000"/>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1"/>
                  </a:ext>
                </a:extLst>
              </a:tr>
              <a:tr h="370840">
                <a:tc>
                  <a:txBody>
                    <a:bodyPr/>
                    <a:lstStyle/>
                    <a:p>
                      <a:endParaRPr lang="en-US"/>
                    </a:p>
                  </a:txBody>
                  <a:tcPr marL="121920" marR="121920"/>
                </a:tc>
                <a:tc>
                  <a:txBody>
                    <a:bodyPr/>
                    <a:lstStyle/>
                    <a:p>
                      <a:endParaRPr lang="en-US" dirty="0"/>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2"/>
                  </a:ext>
                </a:extLst>
              </a:tr>
              <a:tr h="370840">
                <a:tc>
                  <a:txBody>
                    <a:bodyPr/>
                    <a:lstStyle/>
                    <a:p>
                      <a:endParaRPr lang="en-US" dirty="0"/>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3"/>
                  </a:ext>
                </a:extLst>
              </a:tr>
              <a:tr h="370840">
                <a:tc>
                  <a:txBody>
                    <a:bodyPr/>
                    <a:lstStyle/>
                    <a:p>
                      <a:endParaRPr lang="en-US" dirty="0"/>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4"/>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5"/>
                  </a:ext>
                </a:extLst>
              </a:tr>
              <a:tr h="370840">
                <a:tc>
                  <a:txBody>
                    <a:bodyPr/>
                    <a:lstStyle/>
                    <a:p>
                      <a:endParaRPr lang="en-US" dirty="0"/>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dirty="0"/>
                    </a:p>
                  </a:txBody>
                  <a:tcPr marL="121920" marR="12192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077450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US" dirty="0"/>
          </a:p>
        </p:txBody>
      </p:sp>
      <p:graphicFrame>
        <p:nvGraphicFramePr>
          <p:cNvPr id="9" name="Content Placeholder 3"/>
          <p:cNvGraphicFramePr>
            <a:graphicFrameLocks/>
          </p:cNvGraphicFramePr>
          <p:nvPr userDrawn="1">
            <p:extLst>
              <p:ext uri="{D42A27DB-BD31-4B8C-83A1-F6EECF244321}">
                <p14:modId xmlns:p14="http://schemas.microsoft.com/office/powerpoint/2010/main" val="3235935260"/>
              </p:ext>
            </p:extLst>
          </p:nvPr>
        </p:nvGraphicFramePr>
        <p:xfrm>
          <a:off x="739856" y="2403231"/>
          <a:ext cx="10972800" cy="2818618"/>
        </p:xfrm>
        <a:graphic>
          <a:graphicData uri="http://schemas.openxmlformats.org/drawingml/2006/table">
            <a:tbl>
              <a:tblPr firstRow="1" bandRow="1">
                <a:tableStyleId>{F5AB1C69-6EDB-4FF4-983F-18BD219EF322}</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gridCol w="1828800">
                  <a:extLst>
                    <a:ext uri="{9D8B030D-6E8A-4147-A177-3AD203B41FA5}">
                      <a16:colId xmlns:a16="http://schemas.microsoft.com/office/drawing/2014/main" val="20005"/>
                    </a:ext>
                  </a:extLst>
                </a:gridCol>
              </a:tblGrid>
              <a:tr h="593578">
                <a:tc>
                  <a:txBody>
                    <a:bodyPr/>
                    <a:lstStyle/>
                    <a:p>
                      <a:endParaRPr lang="en-US" dirty="0"/>
                    </a:p>
                  </a:txBody>
                  <a:tcPr marL="121920" marR="121920"/>
                </a:tc>
                <a:tc>
                  <a:txBody>
                    <a:bodyPr/>
                    <a:lstStyle/>
                    <a:p>
                      <a:endParaRPr lang="en-US" dirty="0"/>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dirty="0"/>
                    </a:p>
                  </a:txBody>
                  <a:tcPr marL="121920" marR="121920"/>
                </a:tc>
                <a:extLst>
                  <a:ext uri="{0D108BD9-81ED-4DB2-BD59-A6C34878D82A}">
                    <a16:rowId xmlns:a16="http://schemas.microsoft.com/office/drawing/2014/main" val="10000"/>
                  </a:ext>
                </a:extLst>
              </a:tr>
              <a:tr h="370840">
                <a:tc>
                  <a:txBody>
                    <a:bodyPr/>
                    <a:lstStyle/>
                    <a:p>
                      <a:endParaRPr lang="en-US" dirty="0"/>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1"/>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2"/>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3"/>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4"/>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5"/>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dirty="0"/>
                    </a:p>
                  </a:txBody>
                  <a:tcPr marL="121920" marR="12192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025011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US" dirty="0"/>
          </a:p>
        </p:txBody>
      </p:sp>
      <p:graphicFrame>
        <p:nvGraphicFramePr>
          <p:cNvPr id="8" name="Content Placeholder 3"/>
          <p:cNvGraphicFramePr>
            <a:graphicFrameLocks/>
          </p:cNvGraphicFramePr>
          <p:nvPr userDrawn="1">
            <p:extLst>
              <p:ext uri="{D42A27DB-BD31-4B8C-83A1-F6EECF244321}">
                <p14:modId xmlns:p14="http://schemas.microsoft.com/office/powerpoint/2010/main" val="1206817966"/>
              </p:ext>
            </p:extLst>
          </p:nvPr>
        </p:nvGraphicFramePr>
        <p:xfrm>
          <a:off x="739856" y="2403231"/>
          <a:ext cx="10972800" cy="2818618"/>
        </p:xfrm>
        <a:graphic>
          <a:graphicData uri="http://schemas.openxmlformats.org/drawingml/2006/table">
            <a:tbl>
              <a:tblPr firstRow="1" bandRow="1">
                <a:tableStyleId>{21E4AEA4-8DFA-4A89-87EB-49C32662AFE0}</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gridCol w="1828800">
                  <a:extLst>
                    <a:ext uri="{9D8B030D-6E8A-4147-A177-3AD203B41FA5}">
                      <a16:colId xmlns:a16="http://schemas.microsoft.com/office/drawing/2014/main" val="20005"/>
                    </a:ext>
                  </a:extLst>
                </a:gridCol>
              </a:tblGrid>
              <a:tr h="593578">
                <a:tc>
                  <a:txBody>
                    <a:bodyPr/>
                    <a:lstStyle/>
                    <a:p>
                      <a:endParaRPr lang="en-US" dirty="0"/>
                    </a:p>
                  </a:txBody>
                  <a:tcPr marL="121920" marR="121920"/>
                </a:tc>
                <a:tc>
                  <a:txBody>
                    <a:bodyPr/>
                    <a:lstStyle/>
                    <a:p>
                      <a:endParaRPr lang="en-US" dirty="0"/>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dirty="0"/>
                    </a:p>
                  </a:txBody>
                  <a:tcPr marL="121920" marR="121920"/>
                </a:tc>
                <a:extLst>
                  <a:ext uri="{0D108BD9-81ED-4DB2-BD59-A6C34878D82A}">
                    <a16:rowId xmlns:a16="http://schemas.microsoft.com/office/drawing/2014/main" val="10000"/>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1"/>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2"/>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3"/>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4"/>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5"/>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dirty="0"/>
                    </a:p>
                  </a:txBody>
                  <a:tcPr marL="121920" marR="12192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75821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US" dirty="0"/>
          </a:p>
        </p:txBody>
      </p:sp>
      <p:graphicFrame>
        <p:nvGraphicFramePr>
          <p:cNvPr id="8" name="Content Placeholder 3"/>
          <p:cNvGraphicFramePr>
            <a:graphicFrameLocks/>
          </p:cNvGraphicFramePr>
          <p:nvPr userDrawn="1">
            <p:extLst>
              <p:ext uri="{D42A27DB-BD31-4B8C-83A1-F6EECF244321}">
                <p14:modId xmlns:p14="http://schemas.microsoft.com/office/powerpoint/2010/main" val="1631515879"/>
              </p:ext>
            </p:extLst>
          </p:nvPr>
        </p:nvGraphicFramePr>
        <p:xfrm>
          <a:off x="1497949" y="1966619"/>
          <a:ext cx="10084451" cy="41595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07086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389717" y="4800600"/>
            <a:ext cx="7315200" cy="566738"/>
          </a:xfrm>
          <a:prstGeom prst="rect">
            <a:avLst/>
          </a:prstGeom>
        </p:spPr>
        <p:txBody>
          <a:bodyPr/>
          <a:lstStyle/>
          <a:p>
            <a:r>
              <a:rPr lang="en-US"/>
              <a:t>Click to edit Master title style</a:t>
            </a:r>
          </a:p>
        </p:txBody>
      </p:sp>
      <p:pic>
        <p:nvPicPr>
          <p:cNvPr id="4" name="Picture Placeholder 10" descr="j0178844.jpg"/>
          <p:cNvPicPr>
            <a:picLocks noChangeAspect="1"/>
          </p:cNvPicPr>
          <p:nvPr userDrawn="1"/>
        </p:nvPicPr>
        <p:blipFill>
          <a:blip r:embed="rId2">
            <a:extLst>
              <a:ext uri="{28A0092B-C50C-407E-A947-70E740481C1C}">
                <a14:useLocalDpi xmlns:a14="http://schemas.microsoft.com/office/drawing/2010/main" val="0"/>
              </a:ext>
            </a:extLst>
          </a:blip>
          <a:srcRect l="5778" r="5778"/>
          <a:stretch>
            <a:fillRect/>
          </a:stretch>
        </p:blipFill>
        <p:spPr>
          <a:xfrm>
            <a:off x="2389717" y="612775"/>
            <a:ext cx="7315200" cy="4114800"/>
          </a:xfrm>
          <a:prstGeom prst="rect">
            <a:avLst/>
          </a:prstGeom>
        </p:spPr>
      </p:pic>
      <p:sp>
        <p:nvSpPr>
          <p:cNvPr id="5" name="Text Placeholder 3"/>
          <p:cNvSpPr>
            <a:spLocks noGrp="1"/>
          </p:cNvSpPr>
          <p:nvPr>
            <p:ph type="body" sz="half" idx="2"/>
          </p:nvPr>
        </p:nvSpPr>
        <p:spPr>
          <a:xfrm>
            <a:off x="2389717" y="5367338"/>
            <a:ext cx="7315200" cy="804862"/>
          </a:xfrm>
          <a:prstGeom prst="rect">
            <a:avLst/>
          </a:prstGeom>
        </p:spPr>
        <p:txBody>
          <a:bodyPr/>
          <a:lstStyle/>
          <a:p>
            <a:pPr lvl="0"/>
            <a:r>
              <a:rPr lang="en-US"/>
              <a:t>Click to edit Master text styles</a:t>
            </a:r>
          </a:p>
        </p:txBody>
      </p:sp>
    </p:spTree>
    <p:extLst>
      <p:ext uri="{BB962C8B-B14F-4D97-AF65-F5344CB8AC3E}">
        <p14:creationId xmlns:p14="http://schemas.microsoft.com/office/powerpoint/2010/main" val="13927408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2393765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descr="titlepage_b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32" y="-30240"/>
            <a:ext cx="12365093" cy="6958584"/>
          </a:xfrm>
          <a:prstGeom prst="rect">
            <a:avLst/>
          </a:prstGeom>
        </p:spPr>
      </p:pic>
      <p:sp>
        <p:nvSpPr>
          <p:cNvPr id="4" name="TextBox 3"/>
          <p:cNvSpPr txBox="1"/>
          <p:nvPr userDrawn="1"/>
        </p:nvSpPr>
        <p:spPr>
          <a:xfrm>
            <a:off x="1276513" y="2696309"/>
            <a:ext cx="5483795" cy="1754327"/>
          </a:xfrm>
          <a:prstGeom prst="rect">
            <a:avLst/>
          </a:prstGeom>
          <a:noFill/>
        </p:spPr>
        <p:txBody>
          <a:bodyPr wrap="square" rtlCol="0">
            <a:spAutoFit/>
          </a:bodyPr>
          <a:lstStyle/>
          <a:p>
            <a:r>
              <a:rPr lang="en-US" sz="1800" b="1" dirty="0">
                <a:latin typeface="Champagne &amp; Limousines"/>
                <a:cs typeface="Champagne &amp; Limousines"/>
              </a:rPr>
              <a:t>3100 De La Cruz Blvd, Ste 310</a:t>
            </a:r>
          </a:p>
          <a:p>
            <a:r>
              <a:rPr lang="en-US" sz="1800" b="1" dirty="0">
                <a:latin typeface="Champagne &amp; Limousines"/>
                <a:cs typeface="Champagne &amp; Limousines"/>
              </a:rPr>
              <a:t>Santa Clara, CA 95054</a:t>
            </a:r>
          </a:p>
          <a:p>
            <a:endParaRPr lang="en-US" sz="1800" b="1" dirty="0">
              <a:latin typeface="Champagne &amp; Limousines"/>
              <a:cs typeface="Champagne &amp; Limousines"/>
            </a:endParaRPr>
          </a:p>
          <a:p>
            <a:r>
              <a:rPr lang="en-US" sz="1800" b="1" dirty="0">
                <a:latin typeface="Champagne &amp; Limousines"/>
                <a:cs typeface="Champagne &amp; Limousines"/>
              </a:rPr>
              <a:t>(408) 350 – 3200</a:t>
            </a:r>
          </a:p>
          <a:p>
            <a:endParaRPr lang="en-US" sz="1800" b="1" dirty="0">
              <a:latin typeface="Champagne &amp; Limousines"/>
              <a:cs typeface="Champagne &amp; Limousines"/>
            </a:endParaRPr>
          </a:p>
          <a:p>
            <a:r>
              <a:rPr lang="en-US" sz="1800" b="1" dirty="0" err="1">
                <a:latin typeface="Champagne &amp; Limousines"/>
                <a:cs typeface="Champagne &amp; Limousines"/>
              </a:rPr>
              <a:t>www.mysourcewise.com</a:t>
            </a:r>
            <a:endParaRPr lang="en-US" sz="1800" b="1" dirty="0">
              <a:latin typeface="Champagne &amp; Limousines"/>
              <a:cs typeface="Champagne &amp; Limousines"/>
            </a:endParaRPr>
          </a:p>
        </p:txBody>
      </p:sp>
      <p:pic>
        <p:nvPicPr>
          <p:cNvPr id="6" name="Picture 5" descr="footer_colorbar.jpg"/>
          <p:cNvPicPr>
            <a:picLocks noChangeAspect="1"/>
          </p:cNvPicPr>
          <p:nvPr userDrawn="1"/>
        </p:nvPicPr>
        <p:blipFill rotWithShape="1">
          <a:blip r:embed="rId3">
            <a:extLst>
              <a:ext uri="{28A0092B-C50C-407E-A947-70E740481C1C}">
                <a14:useLocalDpi xmlns:a14="http://schemas.microsoft.com/office/drawing/2010/main" val="0"/>
              </a:ext>
            </a:extLst>
          </a:blip>
          <a:srcRect l="16410"/>
          <a:stretch/>
        </p:blipFill>
        <p:spPr>
          <a:xfrm>
            <a:off x="1244601" y="6418970"/>
            <a:ext cx="6728084" cy="439030"/>
          </a:xfrm>
          <a:prstGeom prst="rect">
            <a:avLst/>
          </a:prstGeom>
        </p:spPr>
      </p:pic>
      <p:pic>
        <p:nvPicPr>
          <p:cNvPr id="7" name="Picture 6" descr="footer_colorbar.jpg"/>
          <p:cNvPicPr>
            <a:picLocks noChangeAspect="1"/>
          </p:cNvPicPr>
          <p:nvPr userDrawn="1"/>
        </p:nvPicPr>
        <p:blipFill rotWithShape="1">
          <a:blip r:embed="rId3">
            <a:extLst>
              <a:ext uri="{28A0092B-C50C-407E-A947-70E740481C1C}">
                <a14:useLocalDpi xmlns:a14="http://schemas.microsoft.com/office/drawing/2010/main" val="0"/>
              </a:ext>
            </a:extLst>
          </a:blip>
          <a:srcRect r="88324"/>
          <a:stretch/>
        </p:blipFill>
        <p:spPr>
          <a:xfrm>
            <a:off x="317500" y="6418970"/>
            <a:ext cx="939801" cy="439030"/>
          </a:xfrm>
          <a:prstGeom prst="rect">
            <a:avLst/>
          </a:prstGeom>
        </p:spPr>
      </p:pic>
      <p:pic>
        <p:nvPicPr>
          <p:cNvPr id="2" name="Picture 1" descr="sourcewise-FINALLOGO-Horizontal-CMYKonlyD.eps">
            <a:extLst>
              <a:ext uri="{FF2B5EF4-FFF2-40B4-BE49-F238E27FC236}">
                <a16:creationId xmlns:a16="http://schemas.microsoft.com/office/drawing/2014/main" id="{8244E2A7-FF81-CC48-9FF3-FF1D1C6432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3021" y="126601"/>
            <a:ext cx="6254986" cy="1227459"/>
          </a:xfrm>
          <a:prstGeom prst="rect">
            <a:avLst/>
          </a:prstGeom>
        </p:spPr>
      </p:pic>
    </p:spTree>
    <p:extLst>
      <p:ext uri="{BB962C8B-B14F-4D97-AF65-F5344CB8AC3E}">
        <p14:creationId xmlns:p14="http://schemas.microsoft.com/office/powerpoint/2010/main" val="26061030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8"/>
          <p:cNvSpPr>
            <a:spLocks noGrp="1"/>
          </p:cNvSpPr>
          <p:nvPr>
            <p:ph type="ctrTitle"/>
          </p:nvPr>
        </p:nvSpPr>
        <p:spPr>
          <a:xfrm>
            <a:off x="900961" y="2130426"/>
            <a:ext cx="10363200" cy="1470025"/>
          </a:xfrm>
          <a:prstGeom prst="rect">
            <a:avLst/>
          </a:prstGeom>
        </p:spPr>
        <p:txBody>
          <a:bodyPr/>
          <a:lstStyle/>
          <a:p>
            <a:r>
              <a:rPr lang="en-US"/>
              <a:t>Click to edit Master title style</a:t>
            </a:r>
          </a:p>
        </p:txBody>
      </p:sp>
      <p:sp>
        <p:nvSpPr>
          <p:cNvPr id="8" name="Subtitle 9"/>
          <p:cNvSpPr>
            <a:spLocks noGrp="1"/>
          </p:cNvSpPr>
          <p:nvPr>
            <p:ph type="subTitle" idx="1"/>
          </p:nvPr>
        </p:nvSpPr>
        <p:spPr>
          <a:xfrm>
            <a:off x="1815361" y="3886200"/>
            <a:ext cx="8534400" cy="1752600"/>
          </a:xfrm>
          <a:prstGeom prst="rect">
            <a:avLst/>
          </a:prstGeom>
        </p:spPr>
        <p:txBody>
          <a:bodyPr/>
          <a:lstStyle/>
          <a:p>
            <a:r>
              <a:rPr lang="en-US"/>
              <a:t>Click to edit Master subtitle style</a:t>
            </a:r>
          </a:p>
        </p:txBody>
      </p:sp>
      <p:sp>
        <p:nvSpPr>
          <p:cNvPr id="9" name="Rectangle 8"/>
          <p:cNvSpPr/>
          <p:nvPr userDrawn="1"/>
        </p:nvSpPr>
        <p:spPr>
          <a:xfrm>
            <a:off x="-13439" y="0"/>
            <a:ext cx="12309588" cy="695858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Lobo_BLACK_BACK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0595" y="1178909"/>
            <a:ext cx="9732780" cy="4073118"/>
          </a:xfrm>
          <a:prstGeom prst="rect">
            <a:avLst/>
          </a:prstGeom>
        </p:spPr>
      </p:pic>
    </p:spTree>
    <p:extLst>
      <p:ext uri="{BB962C8B-B14F-4D97-AF65-F5344CB8AC3E}">
        <p14:creationId xmlns:p14="http://schemas.microsoft.com/office/powerpoint/2010/main" val="40379526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8"/>
          <p:cNvSpPr>
            <a:spLocks noGrp="1"/>
          </p:cNvSpPr>
          <p:nvPr>
            <p:ph type="ctrTitle"/>
          </p:nvPr>
        </p:nvSpPr>
        <p:spPr>
          <a:xfrm>
            <a:off x="900961" y="2080025"/>
            <a:ext cx="10374623" cy="1488214"/>
          </a:xfrm>
          <a:prstGeom prst="rect">
            <a:avLst/>
          </a:prstGeom>
        </p:spPr>
        <p:txBody>
          <a:bodyPr/>
          <a:lstStyle/>
          <a:p>
            <a:r>
              <a:rPr lang="en-US"/>
              <a:t>Click to edit Master title style</a:t>
            </a:r>
          </a:p>
        </p:txBody>
      </p:sp>
      <p:sp>
        <p:nvSpPr>
          <p:cNvPr id="9" name="Subtitle 9"/>
          <p:cNvSpPr>
            <a:spLocks noGrp="1"/>
          </p:cNvSpPr>
          <p:nvPr>
            <p:ph type="subTitle" idx="1"/>
          </p:nvPr>
        </p:nvSpPr>
        <p:spPr>
          <a:xfrm>
            <a:off x="1815361" y="3835800"/>
            <a:ext cx="8543807" cy="1774286"/>
          </a:xfrm>
          <a:prstGeom prst="rect">
            <a:avLst/>
          </a:prstGeom>
        </p:spPr>
        <p:txBody>
          <a:bodyPr/>
          <a:lstStyle/>
          <a:p>
            <a:r>
              <a:rPr lang="en-US"/>
              <a:t>Click to edit Master subtitle style</a:t>
            </a:r>
          </a:p>
        </p:txBody>
      </p:sp>
      <p:sp>
        <p:nvSpPr>
          <p:cNvPr id="10" name="Rectangle 9"/>
          <p:cNvSpPr/>
          <p:nvPr userDrawn="1"/>
        </p:nvSpPr>
        <p:spPr>
          <a:xfrm>
            <a:off x="-13440" y="2081"/>
            <a:ext cx="12278591" cy="695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6" name="Picture 5" descr="sourcewise-FINALLOGO-CMYKonly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800100"/>
            <a:ext cx="10708745" cy="5245100"/>
          </a:xfrm>
          <a:prstGeom prst="rect">
            <a:avLst/>
          </a:prstGeom>
        </p:spPr>
      </p:pic>
    </p:spTree>
    <p:extLst>
      <p:ext uri="{BB962C8B-B14F-4D97-AF65-F5344CB8AC3E}">
        <p14:creationId xmlns:p14="http://schemas.microsoft.com/office/powerpoint/2010/main" val="3953870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5"/>
        <p:cNvGrpSpPr/>
        <p:nvPr/>
      </p:nvGrpSpPr>
      <p:grpSpPr>
        <a:xfrm>
          <a:off x="0" y="0"/>
          <a:ext cx="0" cy="0"/>
          <a:chOff x="0" y="0"/>
          <a:chExt cx="0" cy="0"/>
        </a:xfrm>
      </p:grpSpPr>
      <p:grpSp>
        <p:nvGrpSpPr>
          <p:cNvPr id="106" name="Google Shape;106;p7"/>
          <p:cNvGrpSpPr/>
          <p:nvPr/>
        </p:nvGrpSpPr>
        <p:grpSpPr>
          <a:xfrm>
            <a:off x="834621" y="399168"/>
            <a:ext cx="1332416" cy="1332416"/>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7"/>
          <p:cNvSpPr txBox="1">
            <a:spLocks noGrp="1"/>
          </p:cNvSpPr>
          <p:nvPr>
            <p:ph type="title"/>
          </p:nvPr>
        </p:nvSpPr>
        <p:spPr>
          <a:xfrm>
            <a:off x="1738400" y="798100"/>
            <a:ext cx="4416000" cy="21200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738400" y="3079567"/>
            <a:ext cx="4416000" cy="29624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111" name="Google Shape;111;p7"/>
          <p:cNvSpPr txBox="1">
            <a:spLocks noGrp="1"/>
          </p:cNvSpPr>
          <p:nvPr>
            <p:ph type="sldNum" idx="12"/>
          </p:nvPr>
        </p:nvSpPr>
        <p:spPr>
          <a:xfrm>
            <a:off x="11268061" y="6315968"/>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9140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9155619" y="1741"/>
            <a:ext cx="3023268" cy="346892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25" name="Google Shape;125;p8"/>
          <p:cNvSpPr txBox="1">
            <a:spLocks noGrp="1"/>
          </p:cNvSpPr>
          <p:nvPr>
            <p:ph type="title"/>
          </p:nvPr>
        </p:nvSpPr>
        <p:spPr>
          <a:xfrm>
            <a:off x="1098667" y="1018133"/>
            <a:ext cx="7810400" cy="47644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4800">
                <a:solidFill>
                  <a:schemeClr val="lt1"/>
                </a:solidFill>
              </a:defRPr>
            </a:lvl1pPr>
            <a:lvl2pPr lvl="1">
              <a:spcBef>
                <a:spcPts val="0"/>
              </a:spcBef>
              <a:spcAft>
                <a:spcPts val="0"/>
              </a:spcAft>
              <a:buClr>
                <a:schemeClr val="lt1"/>
              </a:buClr>
              <a:buSzPts val="3600"/>
              <a:buNone/>
              <a:defRPr sz="4800">
                <a:solidFill>
                  <a:schemeClr val="lt1"/>
                </a:solidFill>
              </a:defRPr>
            </a:lvl2pPr>
            <a:lvl3pPr lvl="2">
              <a:spcBef>
                <a:spcPts val="0"/>
              </a:spcBef>
              <a:spcAft>
                <a:spcPts val="0"/>
              </a:spcAft>
              <a:buClr>
                <a:schemeClr val="lt1"/>
              </a:buClr>
              <a:buSzPts val="3600"/>
              <a:buNone/>
              <a:defRPr sz="4800">
                <a:solidFill>
                  <a:schemeClr val="lt1"/>
                </a:solidFill>
              </a:defRPr>
            </a:lvl3pPr>
            <a:lvl4pPr lvl="3">
              <a:spcBef>
                <a:spcPts val="0"/>
              </a:spcBef>
              <a:spcAft>
                <a:spcPts val="0"/>
              </a:spcAft>
              <a:buClr>
                <a:schemeClr val="lt1"/>
              </a:buClr>
              <a:buSzPts val="3600"/>
              <a:buNone/>
              <a:defRPr sz="4800">
                <a:solidFill>
                  <a:schemeClr val="lt1"/>
                </a:solidFill>
              </a:defRPr>
            </a:lvl4pPr>
            <a:lvl5pPr lvl="4">
              <a:spcBef>
                <a:spcPts val="0"/>
              </a:spcBef>
              <a:spcAft>
                <a:spcPts val="0"/>
              </a:spcAft>
              <a:buClr>
                <a:schemeClr val="lt1"/>
              </a:buClr>
              <a:buSzPts val="3600"/>
              <a:buNone/>
              <a:defRPr sz="4800">
                <a:solidFill>
                  <a:schemeClr val="lt1"/>
                </a:solidFill>
              </a:defRPr>
            </a:lvl5pPr>
            <a:lvl6pPr lvl="5">
              <a:spcBef>
                <a:spcPts val="0"/>
              </a:spcBef>
              <a:spcAft>
                <a:spcPts val="0"/>
              </a:spcAft>
              <a:buClr>
                <a:schemeClr val="lt1"/>
              </a:buClr>
              <a:buSzPts val="3600"/>
              <a:buNone/>
              <a:defRPr sz="4800">
                <a:solidFill>
                  <a:schemeClr val="lt1"/>
                </a:solidFill>
              </a:defRPr>
            </a:lvl6pPr>
            <a:lvl7pPr lvl="6">
              <a:spcBef>
                <a:spcPts val="0"/>
              </a:spcBef>
              <a:spcAft>
                <a:spcPts val="0"/>
              </a:spcAft>
              <a:buClr>
                <a:schemeClr val="lt1"/>
              </a:buClr>
              <a:buSzPts val="3600"/>
              <a:buNone/>
              <a:defRPr sz="4800">
                <a:solidFill>
                  <a:schemeClr val="lt1"/>
                </a:solidFill>
              </a:defRPr>
            </a:lvl7pPr>
            <a:lvl8pPr lvl="7">
              <a:spcBef>
                <a:spcPts val="0"/>
              </a:spcBef>
              <a:spcAft>
                <a:spcPts val="0"/>
              </a:spcAft>
              <a:buClr>
                <a:schemeClr val="lt1"/>
              </a:buClr>
              <a:buSzPts val="3600"/>
              <a:buNone/>
              <a:defRPr sz="4800">
                <a:solidFill>
                  <a:schemeClr val="lt1"/>
                </a:solidFill>
              </a:defRPr>
            </a:lvl8pPr>
            <a:lvl9pPr lvl="8">
              <a:spcBef>
                <a:spcPts val="0"/>
              </a:spcBef>
              <a:spcAft>
                <a:spcPts val="0"/>
              </a:spcAft>
              <a:buClr>
                <a:schemeClr val="lt1"/>
              </a:buClr>
              <a:buSzPts val="3600"/>
              <a:buNone/>
              <a:defRPr sz="4800">
                <a:solidFill>
                  <a:schemeClr val="lt1"/>
                </a:solidFill>
              </a:defRPr>
            </a:lvl9pPr>
          </a:lstStyle>
          <a:p>
            <a:endParaRPr/>
          </a:p>
        </p:txBody>
      </p:sp>
      <p:sp>
        <p:nvSpPr>
          <p:cNvPr id="126" name="Google Shape;126;p8"/>
          <p:cNvSpPr txBox="1">
            <a:spLocks noGrp="1"/>
          </p:cNvSpPr>
          <p:nvPr>
            <p:ph type="sldNum" idx="12"/>
          </p:nvPr>
        </p:nvSpPr>
        <p:spPr>
          <a:xfrm>
            <a:off x="11268061" y="6315968"/>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44470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7"/>
        <p:cNvGrpSpPr/>
        <p:nvPr/>
      </p:nvGrpSpPr>
      <p:grpSpPr>
        <a:xfrm>
          <a:off x="0" y="0"/>
          <a:ext cx="0" cy="0"/>
          <a:chOff x="0" y="0"/>
          <a:chExt cx="0" cy="0"/>
        </a:xfrm>
      </p:grpSpPr>
      <p:grpSp>
        <p:nvGrpSpPr>
          <p:cNvPr id="128" name="Google Shape;128;p9"/>
          <p:cNvGrpSpPr/>
          <p:nvPr/>
        </p:nvGrpSpPr>
        <p:grpSpPr>
          <a:xfrm>
            <a:off x="834621" y="399168"/>
            <a:ext cx="1332416" cy="1332416"/>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1" name="Google Shape;131;p9"/>
          <p:cNvSpPr txBox="1">
            <a:spLocks noGrp="1"/>
          </p:cNvSpPr>
          <p:nvPr>
            <p:ph type="title"/>
          </p:nvPr>
        </p:nvSpPr>
        <p:spPr>
          <a:xfrm>
            <a:off x="1738400" y="798100"/>
            <a:ext cx="4574000" cy="2653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738400" y="3657604"/>
            <a:ext cx="4574000" cy="968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2133"/>
            </a:lvl1pPr>
            <a:lvl2pPr lvl="1">
              <a:lnSpc>
                <a:spcPct val="100000"/>
              </a:lnSpc>
              <a:spcBef>
                <a:spcPts val="0"/>
              </a:spcBef>
              <a:spcAft>
                <a:spcPts val="0"/>
              </a:spcAft>
              <a:buSzPts val="1600"/>
              <a:buNone/>
              <a:defRPr sz="2133"/>
            </a:lvl2pPr>
            <a:lvl3pPr lvl="2">
              <a:lnSpc>
                <a:spcPct val="100000"/>
              </a:lnSpc>
              <a:spcBef>
                <a:spcPts val="0"/>
              </a:spcBef>
              <a:spcAft>
                <a:spcPts val="0"/>
              </a:spcAft>
              <a:buSzPts val="1600"/>
              <a:buNone/>
              <a:defRPr sz="2133"/>
            </a:lvl3pPr>
            <a:lvl4pPr lvl="3">
              <a:lnSpc>
                <a:spcPct val="100000"/>
              </a:lnSpc>
              <a:spcBef>
                <a:spcPts val="0"/>
              </a:spcBef>
              <a:spcAft>
                <a:spcPts val="0"/>
              </a:spcAft>
              <a:buSzPts val="1600"/>
              <a:buNone/>
              <a:defRPr sz="2133"/>
            </a:lvl4pPr>
            <a:lvl5pPr lvl="4">
              <a:lnSpc>
                <a:spcPct val="100000"/>
              </a:lnSpc>
              <a:spcBef>
                <a:spcPts val="0"/>
              </a:spcBef>
              <a:spcAft>
                <a:spcPts val="0"/>
              </a:spcAft>
              <a:buSzPts val="1600"/>
              <a:buNone/>
              <a:defRPr sz="2133"/>
            </a:lvl5pPr>
            <a:lvl6pPr lvl="5">
              <a:lnSpc>
                <a:spcPct val="100000"/>
              </a:lnSpc>
              <a:spcBef>
                <a:spcPts val="0"/>
              </a:spcBef>
              <a:spcAft>
                <a:spcPts val="0"/>
              </a:spcAft>
              <a:buSzPts val="1600"/>
              <a:buNone/>
              <a:defRPr sz="2133"/>
            </a:lvl6pPr>
            <a:lvl7pPr lvl="6">
              <a:lnSpc>
                <a:spcPct val="100000"/>
              </a:lnSpc>
              <a:spcBef>
                <a:spcPts val="0"/>
              </a:spcBef>
              <a:spcAft>
                <a:spcPts val="0"/>
              </a:spcAft>
              <a:buSzPts val="1600"/>
              <a:buNone/>
              <a:defRPr sz="2133"/>
            </a:lvl7pPr>
            <a:lvl8pPr lvl="7">
              <a:lnSpc>
                <a:spcPct val="100000"/>
              </a:lnSpc>
              <a:spcBef>
                <a:spcPts val="0"/>
              </a:spcBef>
              <a:spcAft>
                <a:spcPts val="0"/>
              </a:spcAft>
              <a:buSzPts val="1600"/>
              <a:buNone/>
              <a:defRPr sz="2133"/>
            </a:lvl8pPr>
            <a:lvl9pPr lvl="8">
              <a:lnSpc>
                <a:spcPct val="100000"/>
              </a:lnSpc>
              <a:spcBef>
                <a:spcPts val="0"/>
              </a:spcBef>
              <a:spcAft>
                <a:spcPts val="0"/>
              </a:spcAft>
              <a:buSzPts val="1600"/>
              <a:buNone/>
              <a:defRPr sz="2133"/>
            </a:lvl9pPr>
          </a:lstStyle>
          <a:p>
            <a:endParaRPr/>
          </a:p>
        </p:txBody>
      </p:sp>
      <p:sp>
        <p:nvSpPr>
          <p:cNvPr id="133" name="Google Shape;133;p9"/>
          <p:cNvSpPr txBox="1">
            <a:spLocks noGrp="1"/>
          </p:cNvSpPr>
          <p:nvPr>
            <p:ph type="body" idx="2"/>
          </p:nvPr>
        </p:nvSpPr>
        <p:spPr>
          <a:xfrm>
            <a:off x="6538267" y="881333"/>
            <a:ext cx="4574000" cy="51608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134" name="Google Shape;134;p9"/>
          <p:cNvSpPr txBox="1">
            <a:spLocks noGrp="1"/>
          </p:cNvSpPr>
          <p:nvPr>
            <p:ph type="sldNum" idx="12"/>
          </p:nvPr>
        </p:nvSpPr>
        <p:spPr>
          <a:xfrm>
            <a:off x="11268061" y="6315968"/>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93968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35"/>
        <p:cNvGrpSpPr/>
        <p:nvPr/>
      </p:nvGrpSpPr>
      <p:grpSpPr>
        <a:xfrm>
          <a:off x="0" y="0"/>
          <a:ext cx="0" cy="0"/>
          <a:chOff x="0" y="0"/>
          <a:chExt cx="0" cy="0"/>
        </a:xfrm>
      </p:grpSpPr>
      <p:grpSp>
        <p:nvGrpSpPr>
          <p:cNvPr id="136" name="Google Shape;136;p10"/>
          <p:cNvGrpSpPr/>
          <p:nvPr/>
        </p:nvGrpSpPr>
        <p:grpSpPr>
          <a:xfrm>
            <a:off x="951164" y="5129492"/>
            <a:ext cx="1100523" cy="1100523"/>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9" name="Google Shape;139;p10"/>
          <p:cNvSpPr txBox="1">
            <a:spLocks noGrp="1"/>
          </p:cNvSpPr>
          <p:nvPr>
            <p:ph type="body" idx="1"/>
          </p:nvPr>
        </p:nvSpPr>
        <p:spPr>
          <a:xfrm>
            <a:off x="1738400" y="5518633"/>
            <a:ext cx="7790800" cy="713200"/>
          </a:xfrm>
          <a:prstGeom prst="rect">
            <a:avLst/>
          </a:prstGeom>
        </p:spPr>
        <p:txBody>
          <a:bodyPr spcFirstLastPara="1" wrap="square" lIns="91425" tIns="91425" rIns="91425" bIns="91425" anchor="t" anchorCtr="0">
            <a:normAutofit/>
          </a:bodyPr>
          <a:lstStyle>
            <a:lvl1pPr marL="609585" lvl="0" indent="-304792">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11268061" y="6315968"/>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70671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11268061" y="6315968"/>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59861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757B81"/>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4910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itle 1"/>
          <p:cNvSpPr>
            <a:spLocks noGrp="1"/>
          </p:cNvSpPr>
          <p:nvPr>
            <p:ph type="title"/>
          </p:nvPr>
        </p:nvSpPr>
        <p:spPr>
          <a:xfrm>
            <a:off x="831849" y="4953967"/>
            <a:ext cx="10515600" cy="1000575"/>
          </a:xfrm>
        </p:spPr>
        <p:txBody>
          <a:bodyPr anchor="b">
            <a:normAutofit/>
          </a:bodyPr>
          <a:lstStyle>
            <a:lvl1pPr algn="l">
              <a:lnSpc>
                <a:spcPct val="100000"/>
              </a:lnSpc>
              <a:defRPr sz="3600">
                <a:solidFill>
                  <a:schemeClr val="bg1"/>
                </a:solidFill>
              </a:defRPr>
            </a:lvl1pPr>
          </a:lstStyle>
          <a:p>
            <a:r>
              <a:rPr lang="en-US"/>
              <a:t>Click to edit Master title style</a:t>
            </a:r>
            <a:endParaRPr lang="en-US" dirty="0"/>
          </a:p>
        </p:txBody>
      </p:sp>
      <p:sp>
        <p:nvSpPr>
          <p:cNvPr id="10" name="Text Placeholder 2"/>
          <p:cNvSpPr>
            <a:spLocks noGrp="1"/>
          </p:cNvSpPr>
          <p:nvPr>
            <p:ph type="body" idx="1"/>
          </p:nvPr>
        </p:nvSpPr>
        <p:spPr>
          <a:xfrm>
            <a:off x="831849" y="5954542"/>
            <a:ext cx="10515600" cy="467672"/>
          </a:xfrm>
        </p:spPr>
        <p:txBody>
          <a:bodyPr>
            <a:normAutofit/>
          </a:bodyPr>
          <a:lstStyle>
            <a:lvl1pPr marL="0" indent="0" algn="l">
              <a:lnSpc>
                <a:spcPct val="100000"/>
              </a:lnSpc>
              <a:buNone/>
              <a:defRPr sz="18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48" y="1477162"/>
            <a:ext cx="7895672" cy="1995245"/>
          </a:xfrm>
          <a:prstGeom prst="rect">
            <a:avLst/>
          </a:prstGeom>
        </p:spPr>
      </p:pic>
    </p:spTree>
    <p:extLst>
      <p:ext uri="{BB962C8B-B14F-4D97-AF65-F5344CB8AC3E}">
        <p14:creationId xmlns:p14="http://schemas.microsoft.com/office/powerpoint/2010/main" val="3824933980"/>
      </p:ext>
    </p:extLst>
  </p:cSld>
  <p:clrMapOvr>
    <a:masterClrMapping/>
  </p:clrMapOvr>
  <p:extLst>
    <p:ext uri="{DCECCB84-F9BA-43D5-87BE-67443E8EF086}">
      <p15:sldGuideLst xmlns:p15="http://schemas.microsoft.com/office/powerpoint/2012/main">
        <p15:guide id="1" orient="horz" pos="2160">
          <p15:clr>
            <a:srgbClr val="FBAE40"/>
          </p15:clr>
        </p15:guide>
        <p15:guide id="2" pos="16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png"/><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3.jpeg"/><Relationship Id="rId2" Type="http://schemas.openxmlformats.org/officeDocument/2006/relationships/slideLayout" Target="../slideLayouts/slideLayout27.xml"/><Relationship Id="rId16" Type="http://schemas.openxmlformats.org/officeDocument/2006/relationships/image" Target="../media/image2.emf"/><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4.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11268061" y="6315968"/>
            <a:ext cx="731600" cy="524800"/>
          </a:xfrm>
          <a:prstGeom prst="rect">
            <a:avLst/>
          </a:prstGeom>
          <a:noFill/>
          <a:ln>
            <a:noFill/>
          </a:ln>
        </p:spPr>
        <p:txBody>
          <a:bodyPr spcFirstLastPara="1" wrap="square" lIns="91425" tIns="91425" rIns="91425" bIns="91425" anchor="ctr" anchorCtr="0">
            <a:normAutofit/>
          </a:bodyPr>
          <a:lstStyle>
            <a:lvl1pPr lvl="0" algn="r">
              <a:buNone/>
              <a:defRPr sz="1200">
                <a:solidFill>
                  <a:schemeClr val="dk2"/>
                </a:solidFill>
                <a:latin typeface="Nunito"/>
                <a:ea typeface="Nunito"/>
                <a:cs typeface="Nunito"/>
                <a:sym typeface="Nunito"/>
              </a:defRPr>
            </a:lvl1pPr>
            <a:lvl2pPr lvl="1" algn="r">
              <a:buNone/>
              <a:defRPr sz="1200">
                <a:solidFill>
                  <a:schemeClr val="dk2"/>
                </a:solidFill>
                <a:latin typeface="Nunito"/>
                <a:ea typeface="Nunito"/>
                <a:cs typeface="Nunito"/>
                <a:sym typeface="Nunito"/>
              </a:defRPr>
            </a:lvl2pPr>
            <a:lvl3pPr lvl="2" algn="r">
              <a:buNone/>
              <a:defRPr sz="1200">
                <a:solidFill>
                  <a:schemeClr val="dk2"/>
                </a:solidFill>
                <a:latin typeface="Nunito"/>
                <a:ea typeface="Nunito"/>
                <a:cs typeface="Nunito"/>
                <a:sym typeface="Nunito"/>
              </a:defRPr>
            </a:lvl3pPr>
            <a:lvl4pPr lvl="3" algn="r">
              <a:buNone/>
              <a:defRPr sz="1200">
                <a:solidFill>
                  <a:schemeClr val="dk2"/>
                </a:solidFill>
                <a:latin typeface="Nunito"/>
                <a:ea typeface="Nunito"/>
                <a:cs typeface="Nunito"/>
                <a:sym typeface="Nunito"/>
              </a:defRPr>
            </a:lvl4pPr>
            <a:lvl5pPr lvl="4" algn="r">
              <a:buNone/>
              <a:defRPr sz="1200">
                <a:solidFill>
                  <a:schemeClr val="dk2"/>
                </a:solidFill>
                <a:latin typeface="Nunito"/>
                <a:ea typeface="Nunito"/>
                <a:cs typeface="Nunito"/>
                <a:sym typeface="Nunito"/>
              </a:defRPr>
            </a:lvl5pPr>
            <a:lvl6pPr lvl="5" algn="r">
              <a:buNone/>
              <a:defRPr sz="1200">
                <a:solidFill>
                  <a:schemeClr val="dk2"/>
                </a:solidFill>
                <a:latin typeface="Nunito"/>
                <a:ea typeface="Nunito"/>
                <a:cs typeface="Nunito"/>
                <a:sym typeface="Nunito"/>
              </a:defRPr>
            </a:lvl6pPr>
            <a:lvl7pPr lvl="6" algn="r">
              <a:buNone/>
              <a:defRPr sz="1200">
                <a:solidFill>
                  <a:schemeClr val="dk2"/>
                </a:solidFill>
                <a:latin typeface="Nunito"/>
                <a:ea typeface="Nunito"/>
                <a:cs typeface="Nunito"/>
                <a:sym typeface="Nunito"/>
              </a:defRPr>
            </a:lvl7pPr>
            <a:lvl8pPr lvl="7" algn="r">
              <a:buNone/>
              <a:defRPr sz="1200">
                <a:solidFill>
                  <a:schemeClr val="dk2"/>
                </a:solidFill>
                <a:latin typeface="Nunito"/>
                <a:ea typeface="Nunito"/>
                <a:cs typeface="Nunito"/>
                <a:sym typeface="Nunito"/>
              </a:defRPr>
            </a:lvl8pPr>
            <a:lvl9pPr lvl="8" algn="r">
              <a:buNone/>
              <a:defRPr sz="1200">
                <a:solidFill>
                  <a:schemeClr val="dk2"/>
                </a:solidFill>
                <a:latin typeface="Nunito"/>
                <a:ea typeface="Nunito"/>
                <a:cs typeface="Nunito"/>
                <a:sym typeface="Nuni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0439923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839411" y="6356352"/>
            <a:ext cx="4114800" cy="365125"/>
          </a:xfrm>
          <a:prstGeom prst="rect">
            <a:avLst/>
          </a:prstGeom>
        </p:spPr>
        <p:txBody>
          <a:bodyPr vert="horz" lIns="91440" tIns="45720" rIns="91440" bIns="45720" rtlCol="0" anchor="ctr"/>
          <a:lstStyle>
            <a:lvl1pPr algn="l">
              <a:lnSpc>
                <a:spcPct val="100000"/>
              </a:lnSpc>
              <a:defRPr sz="1200" b="0" i="0">
                <a:solidFill>
                  <a:srgbClr val="757B8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838200" y="6356351"/>
            <a:ext cx="851704" cy="365125"/>
          </a:xfrm>
          <a:prstGeom prst="rect">
            <a:avLst/>
          </a:prstGeom>
        </p:spPr>
        <p:txBody>
          <a:bodyPr vert="horz" lIns="91440" tIns="45720" rIns="91440" bIns="45720" rtlCol="0" anchor="ctr"/>
          <a:lstStyle>
            <a:lvl1pPr algn="l">
              <a:lnSpc>
                <a:spcPct val="100000"/>
              </a:lnSpc>
              <a:defRPr sz="1200" b="0" i="0">
                <a:solidFill>
                  <a:srgbClr val="757B81"/>
                </a:solidFill>
                <a:latin typeface="Arial" charset="0"/>
                <a:ea typeface="Arial" charset="0"/>
                <a:cs typeface="Arial" charset="0"/>
              </a:defRPr>
            </a:lvl1pPr>
          </a:lstStyle>
          <a:p>
            <a:fld id="{7CA8366B-8921-BB42-93C1-3BB8D262F5D4}" type="slidenum">
              <a:rPr lang="en-US" smtClean="0"/>
              <a:pPr/>
              <a:t>‹#›</a:t>
            </a:fld>
            <a:endParaRPr lang="en-US" dirty="0"/>
          </a:p>
        </p:txBody>
      </p:sp>
      <p:sp>
        <p:nvSpPr>
          <p:cNvPr id="7" name="Rectangle 6"/>
          <p:cNvSpPr/>
          <p:nvPr userDrawn="1"/>
        </p:nvSpPr>
        <p:spPr>
          <a:xfrm>
            <a:off x="2" y="-1"/>
            <a:ext cx="9840527" cy="138545"/>
          </a:xfrm>
          <a:prstGeom prst="rect">
            <a:avLst/>
          </a:prstGeom>
          <a:solidFill>
            <a:srgbClr val="00A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101550" y="274004"/>
            <a:ext cx="1829428" cy="462299"/>
          </a:xfrm>
          <a:prstGeom prst="rect">
            <a:avLst/>
          </a:prstGeom>
        </p:spPr>
      </p:pic>
      <p:sp>
        <p:nvSpPr>
          <p:cNvPr id="9" name="Rectangle 8">
            <a:extLst>
              <a:ext uri="{FF2B5EF4-FFF2-40B4-BE49-F238E27FC236}">
                <a16:creationId xmlns:a16="http://schemas.microsoft.com/office/drawing/2014/main" id="{79E846E7-9CE4-B543-B609-87A23C9C0CD5}"/>
              </a:ext>
            </a:extLst>
          </p:cNvPr>
          <p:cNvSpPr/>
          <p:nvPr userDrawn="1"/>
        </p:nvSpPr>
        <p:spPr>
          <a:xfrm>
            <a:off x="9840529" y="-1"/>
            <a:ext cx="2351473" cy="138545"/>
          </a:xfrm>
          <a:prstGeom prst="rect">
            <a:avLst/>
          </a:prstGeom>
          <a:solidFill>
            <a:srgbClr val="ED7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12468486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hf hdr="0" ftr="0" dt="0"/>
  <p:txStyles>
    <p:titleStyle>
      <a:lvl1pPr algn="l" defTabSz="914377" rtl="0" eaLnBrk="1" latinLnBrk="0" hangingPunct="1">
        <a:lnSpc>
          <a:spcPct val="100000"/>
        </a:lnSpc>
        <a:spcBef>
          <a:spcPct val="0"/>
        </a:spcBef>
        <a:buNone/>
        <a:defRPr sz="4400" b="0" i="0" kern="1200">
          <a:solidFill>
            <a:schemeClr val="tx1"/>
          </a:solidFill>
          <a:latin typeface="Arial" charset="0"/>
          <a:ea typeface="Arial" charset="0"/>
          <a:cs typeface="Arial" charset="0"/>
        </a:defRPr>
      </a:lvl1pPr>
    </p:titleStyle>
    <p:bodyStyle>
      <a:lvl1pPr marL="457189" indent="-457189" algn="l" defTabSz="914377" rtl="0" eaLnBrk="1" latinLnBrk="0" hangingPunct="1">
        <a:lnSpc>
          <a:spcPct val="100000"/>
        </a:lnSpc>
        <a:spcBef>
          <a:spcPts val="1000"/>
        </a:spcBef>
        <a:buClr>
          <a:srgbClr val="2C2C2C"/>
        </a:buClr>
        <a:buFont typeface="Arial" panose="020B0604020202020204" pitchFamily="34" charset="0"/>
        <a:buChar char="•"/>
        <a:defRPr sz="2800" b="0" i="0" kern="1200">
          <a:solidFill>
            <a:schemeClr val="tx1"/>
          </a:solidFill>
          <a:latin typeface="Arial" charset="0"/>
          <a:ea typeface="Arial" charset="0"/>
          <a:cs typeface="Arial" charset="0"/>
        </a:defRPr>
      </a:lvl1pPr>
      <a:lvl2pPr marL="685783" indent="-228594" algn="l" defTabSz="914377" rtl="0" eaLnBrk="1" latinLnBrk="0" hangingPunct="1">
        <a:lnSpc>
          <a:spcPct val="100000"/>
        </a:lnSpc>
        <a:spcBef>
          <a:spcPts val="500"/>
        </a:spcBef>
        <a:buClr>
          <a:srgbClr val="2C2C2C"/>
        </a:buClr>
        <a:buFont typeface="Arial"/>
        <a:buChar char="•"/>
        <a:defRPr sz="2400" b="0" i="0" kern="1200">
          <a:solidFill>
            <a:schemeClr val="tx1"/>
          </a:solidFill>
          <a:latin typeface="Arial" charset="0"/>
          <a:ea typeface="Arial" charset="0"/>
          <a:cs typeface="Arial" charset="0"/>
        </a:defRPr>
      </a:lvl2pPr>
      <a:lvl3pPr marL="1142971" indent="-228594" algn="l" defTabSz="914377" rtl="0" eaLnBrk="1" latinLnBrk="0" hangingPunct="1">
        <a:lnSpc>
          <a:spcPct val="100000"/>
        </a:lnSpc>
        <a:spcBef>
          <a:spcPts val="500"/>
        </a:spcBef>
        <a:buClr>
          <a:srgbClr val="2C2C2C"/>
        </a:buClr>
        <a:buFont typeface="Arial"/>
        <a:buChar char="•"/>
        <a:defRPr sz="2000" b="0" i="0" kern="1200">
          <a:solidFill>
            <a:schemeClr val="tx1"/>
          </a:solidFill>
          <a:latin typeface="Arial" charset="0"/>
          <a:ea typeface="Arial" charset="0"/>
          <a:cs typeface="Arial" charset="0"/>
        </a:defRPr>
      </a:lvl3pPr>
      <a:lvl4pPr marL="1600160" indent="-228594" algn="l" defTabSz="914377" rtl="0" eaLnBrk="1" latinLnBrk="0" hangingPunct="1">
        <a:lnSpc>
          <a:spcPct val="100000"/>
        </a:lnSpc>
        <a:spcBef>
          <a:spcPts val="500"/>
        </a:spcBef>
        <a:buClr>
          <a:srgbClr val="2C2C2C"/>
        </a:buClr>
        <a:buFont typeface="Arial"/>
        <a:buChar char="•"/>
        <a:defRPr sz="1800" b="0" i="0" kern="1200">
          <a:solidFill>
            <a:schemeClr val="tx1"/>
          </a:solidFill>
          <a:latin typeface="Arial" charset="0"/>
          <a:ea typeface="Arial" charset="0"/>
          <a:cs typeface="Arial" charset="0"/>
        </a:defRPr>
      </a:lvl4pPr>
      <a:lvl5pPr marL="2057349" indent="-228594" algn="l" defTabSz="914377" rtl="0" eaLnBrk="1" latinLnBrk="0" hangingPunct="1">
        <a:lnSpc>
          <a:spcPct val="100000"/>
        </a:lnSpc>
        <a:spcBef>
          <a:spcPts val="500"/>
        </a:spcBef>
        <a:buClr>
          <a:srgbClr val="2C2C2C"/>
        </a:buClr>
        <a:buFont typeface="Arial"/>
        <a:buChar char="•"/>
        <a:defRPr sz="1800" b="0" i="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839411" y="6356352"/>
            <a:ext cx="4114800" cy="365125"/>
          </a:xfrm>
          <a:prstGeom prst="rect">
            <a:avLst/>
          </a:prstGeom>
        </p:spPr>
        <p:txBody>
          <a:bodyPr vert="horz" lIns="91440" tIns="45720" rIns="91440" bIns="45720" rtlCol="0" anchor="ctr"/>
          <a:lstStyle>
            <a:lvl1pPr algn="l">
              <a:lnSpc>
                <a:spcPct val="100000"/>
              </a:lnSpc>
              <a:defRPr sz="1200" b="0" i="0">
                <a:solidFill>
                  <a:srgbClr val="757B81"/>
                </a:solidFill>
                <a:latin typeface="Arial" charset="0"/>
                <a:ea typeface="Arial" charset="0"/>
                <a:cs typeface="Arial" charset="0"/>
              </a:defRPr>
            </a:lvl1pPr>
          </a:lstStyle>
          <a:p>
            <a:r>
              <a:rPr lang="en-US" dirty="0"/>
              <a:t>January 3, 2018</a:t>
            </a:r>
          </a:p>
        </p:txBody>
      </p:sp>
      <p:sp>
        <p:nvSpPr>
          <p:cNvPr id="6" name="Slide Number Placeholder 5"/>
          <p:cNvSpPr>
            <a:spLocks noGrp="1"/>
          </p:cNvSpPr>
          <p:nvPr>
            <p:ph type="sldNum" sz="quarter" idx="4"/>
          </p:nvPr>
        </p:nvSpPr>
        <p:spPr>
          <a:xfrm>
            <a:off x="838200" y="6356351"/>
            <a:ext cx="851704" cy="365125"/>
          </a:xfrm>
          <a:prstGeom prst="rect">
            <a:avLst/>
          </a:prstGeom>
        </p:spPr>
        <p:txBody>
          <a:bodyPr vert="horz" lIns="91440" tIns="45720" rIns="91440" bIns="45720" rtlCol="0" anchor="ctr"/>
          <a:lstStyle>
            <a:lvl1pPr algn="l">
              <a:lnSpc>
                <a:spcPct val="100000"/>
              </a:lnSpc>
              <a:defRPr sz="1200" b="0" i="0">
                <a:solidFill>
                  <a:srgbClr val="757B81"/>
                </a:solidFill>
                <a:latin typeface="Arial" charset="0"/>
                <a:ea typeface="Arial" charset="0"/>
                <a:cs typeface="Arial" charset="0"/>
              </a:defRPr>
            </a:lvl1pPr>
          </a:lstStyle>
          <a:p>
            <a:fld id="{7CA8366B-8921-BB42-93C1-3BB8D262F5D4}" type="slidenum">
              <a:rPr lang="en-US" smtClean="0"/>
              <a:pPr/>
              <a:t>‹#›</a:t>
            </a:fld>
            <a:endParaRPr lang="en-US" dirty="0"/>
          </a:p>
        </p:txBody>
      </p:sp>
      <p:sp>
        <p:nvSpPr>
          <p:cNvPr id="7" name="Rectangle 6"/>
          <p:cNvSpPr/>
          <p:nvPr userDrawn="1"/>
        </p:nvSpPr>
        <p:spPr>
          <a:xfrm>
            <a:off x="2" y="-1"/>
            <a:ext cx="9840527" cy="138545"/>
          </a:xfrm>
          <a:prstGeom prst="rect">
            <a:avLst/>
          </a:prstGeom>
          <a:solidFill>
            <a:srgbClr val="00A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101550" y="274004"/>
            <a:ext cx="1829428" cy="462299"/>
          </a:xfrm>
          <a:prstGeom prst="rect">
            <a:avLst/>
          </a:prstGeom>
        </p:spPr>
      </p:pic>
      <p:sp>
        <p:nvSpPr>
          <p:cNvPr id="9" name="Rectangle 8">
            <a:extLst>
              <a:ext uri="{FF2B5EF4-FFF2-40B4-BE49-F238E27FC236}">
                <a16:creationId xmlns:a16="http://schemas.microsoft.com/office/drawing/2014/main" id="{79E846E7-9CE4-B543-B609-87A23C9C0CD5}"/>
              </a:ext>
            </a:extLst>
          </p:cNvPr>
          <p:cNvSpPr/>
          <p:nvPr userDrawn="1"/>
        </p:nvSpPr>
        <p:spPr>
          <a:xfrm>
            <a:off x="9840529" y="-1"/>
            <a:ext cx="2351473" cy="138545"/>
          </a:xfrm>
          <a:prstGeom prst="rect">
            <a:avLst/>
          </a:prstGeom>
          <a:solidFill>
            <a:srgbClr val="ED7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2684131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hf hdr="0" ftr="0" dt="0"/>
  <p:txStyles>
    <p:titleStyle>
      <a:lvl1pPr algn="l" defTabSz="914377" rtl="0" eaLnBrk="1" latinLnBrk="0" hangingPunct="1">
        <a:lnSpc>
          <a:spcPct val="100000"/>
        </a:lnSpc>
        <a:spcBef>
          <a:spcPct val="0"/>
        </a:spcBef>
        <a:buNone/>
        <a:defRPr sz="4400" b="0" i="0" kern="1200">
          <a:solidFill>
            <a:schemeClr val="tx1"/>
          </a:solidFill>
          <a:latin typeface="Arial" charset="0"/>
          <a:ea typeface="Arial" charset="0"/>
          <a:cs typeface="Arial" charset="0"/>
        </a:defRPr>
      </a:lvl1pPr>
    </p:titleStyle>
    <p:bodyStyle>
      <a:lvl1pPr marL="457189" indent="-457189" algn="l" defTabSz="914377" rtl="0" eaLnBrk="1" latinLnBrk="0" hangingPunct="1">
        <a:lnSpc>
          <a:spcPct val="100000"/>
        </a:lnSpc>
        <a:spcBef>
          <a:spcPts val="1000"/>
        </a:spcBef>
        <a:buClr>
          <a:srgbClr val="2C2C2C"/>
        </a:buClr>
        <a:buFont typeface="Arial" panose="020B0604020202020204" pitchFamily="34" charset="0"/>
        <a:buChar char="•"/>
        <a:defRPr sz="2800" b="0" i="0" kern="1200">
          <a:solidFill>
            <a:schemeClr val="tx1"/>
          </a:solidFill>
          <a:latin typeface="Arial" charset="0"/>
          <a:ea typeface="Arial" charset="0"/>
          <a:cs typeface="Arial" charset="0"/>
        </a:defRPr>
      </a:lvl1pPr>
      <a:lvl2pPr marL="685783" indent="-228594" algn="l" defTabSz="914377" rtl="0" eaLnBrk="1" latinLnBrk="0" hangingPunct="1">
        <a:lnSpc>
          <a:spcPct val="100000"/>
        </a:lnSpc>
        <a:spcBef>
          <a:spcPts val="500"/>
        </a:spcBef>
        <a:buClr>
          <a:srgbClr val="2C2C2C"/>
        </a:buClr>
        <a:buFont typeface="Arial"/>
        <a:buChar char="•"/>
        <a:defRPr sz="2400" b="0" i="0" kern="1200">
          <a:solidFill>
            <a:schemeClr val="tx1"/>
          </a:solidFill>
          <a:latin typeface="Arial" charset="0"/>
          <a:ea typeface="Arial" charset="0"/>
          <a:cs typeface="Arial" charset="0"/>
        </a:defRPr>
      </a:lvl2pPr>
      <a:lvl3pPr marL="1142971" indent="-228594" algn="l" defTabSz="914377" rtl="0" eaLnBrk="1" latinLnBrk="0" hangingPunct="1">
        <a:lnSpc>
          <a:spcPct val="100000"/>
        </a:lnSpc>
        <a:spcBef>
          <a:spcPts val="500"/>
        </a:spcBef>
        <a:buClr>
          <a:srgbClr val="2C2C2C"/>
        </a:buClr>
        <a:buFont typeface="Arial"/>
        <a:buChar char="•"/>
        <a:defRPr sz="2000" b="0" i="0" kern="1200">
          <a:solidFill>
            <a:schemeClr val="tx1"/>
          </a:solidFill>
          <a:latin typeface="Arial" charset="0"/>
          <a:ea typeface="Arial" charset="0"/>
          <a:cs typeface="Arial" charset="0"/>
        </a:defRPr>
      </a:lvl3pPr>
      <a:lvl4pPr marL="1600160" indent="-228594" algn="l" defTabSz="914377" rtl="0" eaLnBrk="1" latinLnBrk="0" hangingPunct="1">
        <a:lnSpc>
          <a:spcPct val="100000"/>
        </a:lnSpc>
        <a:spcBef>
          <a:spcPts val="500"/>
        </a:spcBef>
        <a:buClr>
          <a:srgbClr val="2C2C2C"/>
        </a:buClr>
        <a:buFont typeface="Arial"/>
        <a:buChar char="•"/>
        <a:defRPr sz="1800" b="0" i="0" kern="1200">
          <a:solidFill>
            <a:schemeClr val="tx1"/>
          </a:solidFill>
          <a:latin typeface="Arial" charset="0"/>
          <a:ea typeface="Arial" charset="0"/>
          <a:cs typeface="Arial" charset="0"/>
        </a:defRPr>
      </a:lvl4pPr>
      <a:lvl5pPr marL="2057349" indent="-228594" algn="l" defTabSz="914377" rtl="0" eaLnBrk="1" latinLnBrk="0" hangingPunct="1">
        <a:lnSpc>
          <a:spcPct val="100000"/>
        </a:lnSpc>
        <a:spcBef>
          <a:spcPts val="500"/>
        </a:spcBef>
        <a:buClr>
          <a:srgbClr val="2C2C2C"/>
        </a:buClr>
        <a:buFont typeface="Arial"/>
        <a:buChar char="•"/>
        <a:defRPr sz="1800" b="0" i="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olorblock_bg.eps"/>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3993" y="0"/>
            <a:ext cx="12289584" cy="6909702"/>
          </a:xfrm>
          <a:prstGeom prst="rect">
            <a:avLst/>
          </a:prstGeom>
        </p:spPr>
      </p:pic>
      <p:sp>
        <p:nvSpPr>
          <p:cNvPr id="9" name="Rectangle 8"/>
          <p:cNvSpPr/>
          <p:nvPr/>
        </p:nvSpPr>
        <p:spPr>
          <a:xfrm>
            <a:off x="10643223" y="6418970"/>
            <a:ext cx="935180" cy="369332"/>
          </a:xfrm>
          <a:prstGeom prst="rect">
            <a:avLst/>
          </a:prstGeom>
        </p:spPr>
        <p:txBody>
          <a:bodyPr wrap="square">
            <a:spAutoFit/>
          </a:bodyPr>
          <a:lstStyle/>
          <a:p>
            <a:pPr algn="r"/>
            <a:fld id="{809F6E58-21B9-EA46-A632-3F3E86E12908}" type="slidenum">
              <a:rPr lang="en-US" sz="1800" smtClean="0"/>
              <a:pPr algn="r"/>
              <a:t>‹#›</a:t>
            </a:fld>
            <a:endParaRPr lang="en-US" sz="1800" dirty="0"/>
          </a:p>
        </p:txBody>
      </p:sp>
      <p:pic>
        <p:nvPicPr>
          <p:cNvPr id="5" name="Picture 4" descr="footer_colorbar.jpg"/>
          <p:cNvPicPr>
            <a:picLocks noChangeAspect="1"/>
          </p:cNvPicPr>
          <p:nvPr/>
        </p:nvPicPr>
        <p:blipFill rotWithShape="1">
          <a:blip r:embed="rId17">
            <a:extLst>
              <a:ext uri="{28A0092B-C50C-407E-A947-70E740481C1C}">
                <a14:useLocalDpi xmlns:a14="http://schemas.microsoft.com/office/drawing/2010/main" val="0"/>
              </a:ext>
            </a:extLst>
          </a:blip>
          <a:srcRect r="88324"/>
          <a:stretch/>
        </p:blipFill>
        <p:spPr>
          <a:xfrm>
            <a:off x="393700" y="6418970"/>
            <a:ext cx="939801" cy="439030"/>
          </a:xfrm>
          <a:prstGeom prst="rect">
            <a:avLst/>
          </a:prstGeom>
        </p:spPr>
      </p:pic>
      <p:pic>
        <p:nvPicPr>
          <p:cNvPr id="2" name="Picture 1" descr="footer_colorbar.jpg">
            <a:extLst>
              <a:ext uri="{FF2B5EF4-FFF2-40B4-BE49-F238E27FC236}">
                <a16:creationId xmlns:a16="http://schemas.microsoft.com/office/drawing/2014/main" id="{33951C23-8C7B-F8D4-B5E8-7D34E4A4A46A}"/>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l="16410"/>
          <a:stretch/>
        </p:blipFill>
        <p:spPr>
          <a:xfrm>
            <a:off x="1333501" y="6404483"/>
            <a:ext cx="5046063" cy="439030"/>
          </a:xfrm>
          <a:prstGeom prst="rect">
            <a:avLst/>
          </a:prstGeom>
        </p:spPr>
      </p:pic>
    </p:spTree>
    <p:extLst>
      <p:ext uri="{BB962C8B-B14F-4D97-AF65-F5344CB8AC3E}">
        <p14:creationId xmlns:p14="http://schemas.microsoft.com/office/powerpoint/2010/main" val="83261964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s://providerportal.scfhp.com/v3app/publicservice/loginv1/login.aspx?bc=4fa1b0fd-8be9-4fb6-a033-dc6d83a6ed2d&amp;serviceid=75b0aeb4-ff1d-4c5f-9ec7-67e0fbfae15b&amp;_ga=2.52539816.1431195588.1539792203-1367995333.1530209888"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hyperlink" Target="tel:+18002602055" TargetMode="External"/><Relationship Id="rId4" Type="http://schemas.openxmlformats.org/officeDocument/2006/relationships/hyperlink" Target="mailto:CS@scfhp.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dhcs.ca.gov/Documents/MCQMD/Community-Supports-Elections-by-MCP-and-County.pd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s://canhr.org/hcbs-quick-guide/" TargetMode="External"/><Relationship Id="rId4" Type="http://schemas.openxmlformats.org/officeDocument/2006/relationships/hyperlink" Target="https://docs.google.com/spreadsheets/d/17xjvj4lBlu7h-owY1yxqsOb3a5i07xIfJsYYmhpbYM8/edit?usp=sharing"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acms.dss.ca.gov/acms/login.request.do"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hyperlink" Target="mailto:MMCDOmbudsmanOffice@dhcs.ca.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www.healthhelp.ca.gov/" TargetMode="External"/><Relationship Id="rId4" Type="http://schemas.openxmlformats.org/officeDocument/2006/relationships/hyperlink" Target="https://www.healthcareoptions.dhcs.ca.gov/en/hco-contact-for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dhcs.ca.gov/Documents/MCQMD/Community-Supports-Elections-by-MCP-and-County.pdf" TargetMode="External"/><Relationship Id="rId7" Type="http://schemas.openxmlformats.org/officeDocument/2006/relationships/hyperlink" Target="https://canhr.org/hcbs-quick-guide/"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s://www.dhcs.ca.gov/CalAIM/ECM/Documents/ECM-Policy-Guide.pdf" TargetMode="External"/><Relationship Id="rId5" Type="http://schemas.openxmlformats.org/officeDocument/2006/relationships/hyperlink" Target="https://www.dhcs.ca.gov/Documents/MCQMD/DHCS-Community-Supports-Policy-Guide.pdf" TargetMode="External"/><Relationship Id="rId4" Type="http://schemas.openxmlformats.org/officeDocument/2006/relationships/hyperlink" Target="https://docs.google.com/spreadsheets/d/17xjvj4lBlu7h-owY1yxqsOb3a5i07xIfJsYYmhpbYM8/edit?usp=sharing"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8.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hyperlink" Target="http://www.mysourcewise.com/" TargetMode="External"/><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hyperlink" Target="mailto:ECM@scfhp.com" TargetMode="External"/><Relationship Id="rId4" Type="http://schemas.openxmlformats.org/officeDocument/2006/relationships/hyperlink" Target="http://www.scfhp.com/ec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9" name="Google Shape;309;p18"/>
          <p:cNvSpPr txBox="1">
            <a:spLocks noGrp="1"/>
          </p:cNvSpPr>
          <p:nvPr>
            <p:ph type="body" idx="1"/>
          </p:nvPr>
        </p:nvSpPr>
        <p:spPr>
          <a:xfrm>
            <a:off x="1738400" y="1503667"/>
            <a:ext cx="9374000" cy="2804400"/>
          </a:xfrm>
          <a:prstGeom prst="rect">
            <a:avLst/>
          </a:prstGeom>
        </p:spPr>
        <p:txBody>
          <a:bodyPr spcFirstLastPara="1" wrap="square" lIns="121900" tIns="121900" rIns="121900" bIns="121900" anchor="t" anchorCtr="0">
            <a:normAutofit/>
          </a:bodyPr>
          <a:lstStyle/>
          <a:p>
            <a:pPr marL="0" indent="0">
              <a:buNone/>
            </a:pPr>
            <a:r>
              <a:rPr lang="en" sz="1600" dirty="0"/>
              <a:t>Stands for “California Advancing and Innovating Medi-Cal” (CalAIM) </a:t>
            </a:r>
            <a:endParaRPr sz="1600" dirty="0"/>
          </a:p>
          <a:p>
            <a:pPr marL="0" indent="0">
              <a:spcBef>
                <a:spcPts val="1600"/>
              </a:spcBef>
              <a:buNone/>
            </a:pPr>
            <a:r>
              <a:rPr lang="en" sz="1600" dirty="0"/>
              <a:t>Five year (2022-2027) statewide plan under Medi-Cal to streamline and improve delivery of services through managed care.</a:t>
            </a:r>
            <a:endParaRPr sz="1600" dirty="0"/>
          </a:p>
          <a:p>
            <a:pPr marL="0" indent="0">
              <a:spcBef>
                <a:spcPts val="1600"/>
              </a:spcBef>
              <a:spcAft>
                <a:spcPts val="1600"/>
              </a:spcAft>
              <a:buNone/>
            </a:pPr>
            <a:r>
              <a:rPr lang="en" sz="1600" dirty="0"/>
              <a:t>Major Changes for Aging Adults with CalAIM:</a:t>
            </a:r>
            <a:endParaRPr sz="1600" dirty="0"/>
          </a:p>
        </p:txBody>
      </p:sp>
      <p:grpSp>
        <p:nvGrpSpPr>
          <p:cNvPr id="310" name="Google Shape;310;p18">
            <a:extLst>
              <a:ext uri="{C183D7F6-B498-43B3-948B-1728B52AA6E4}">
                <adec:decorative xmlns:adec="http://schemas.microsoft.com/office/drawing/2017/decorative" val="1"/>
              </a:ext>
            </a:extLst>
          </p:cNvPr>
          <p:cNvGrpSpPr/>
          <p:nvPr/>
        </p:nvGrpSpPr>
        <p:grpSpPr>
          <a:xfrm>
            <a:off x="16" y="3600711"/>
            <a:ext cx="4166149" cy="2887959"/>
            <a:chOff x="1830046" y="1146343"/>
            <a:chExt cx="1827900" cy="2399700"/>
          </a:xfrm>
        </p:grpSpPr>
        <p:sp>
          <p:nvSpPr>
            <p:cNvPr id="311" name="Google Shape;311;p18"/>
            <p:cNvSpPr/>
            <p:nvPr/>
          </p:nvSpPr>
          <p:spPr>
            <a:xfrm rot="-5400000">
              <a:off x="1544146" y="1432243"/>
              <a:ext cx="2399700" cy="1827900"/>
            </a:xfrm>
            <a:prstGeom prst="rightArrowCallout">
              <a:avLst>
                <a:gd name="adj1" fmla="val 9283"/>
                <a:gd name="adj2" fmla="val 13570"/>
                <a:gd name="adj3" fmla="val 16082"/>
                <a:gd name="adj4" fmla="val 81236"/>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2" name="Google Shape;312;p18"/>
            <p:cNvSpPr/>
            <p:nvPr/>
          </p:nvSpPr>
          <p:spPr>
            <a:xfrm flipH="1">
              <a:off x="1918613" y="1686400"/>
              <a:ext cx="1649400" cy="1769700"/>
            </a:xfrm>
            <a:prstGeom prst="snip1Rect">
              <a:avLst>
                <a:gd name="adj" fmla="val 0"/>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3" name="Google Shape;313;p18"/>
            <p:cNvSpPr txBox="1"/>
            <p:nvPr/>
          </p:nvSpPr>
          <p:spPr>
            <a:xfrm>
              <a:off x="2052463" y="1795520"/>
              <a:ext cx="1383000" cy="1476000"/>
            </a:xfrm>
            <a:prstGeom prst="rect">
              <a:avLst/>
            </a:prstGeom>
            <a:solidFill>
              <a:schemeClr val="accent1"/>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15000"/>
                </a:lnSpc>
                <a:spcBef>
                  <a:spcPts val="0"/>
                </a:spcBef>
                <a:spcAft>
                  <a:spcPts val="2133"/>
                </a:spcAft>
                <a:buClr>
                  <a:srgbClr val="000000"/>
                </a:buClr>
                <a:buSzPts val="1300"/>
                <a:buFontTx/>
                <a:buNone/>
                <a:tabLst/>
                <a:defRPr/>
              </a:pPr>
              <a:r>
                <a:rPr kumimoji="0" lang="en" sz="1733" b="1" i="0" u="none" strike="noStrike" kern="0" cap="none" spc="0" normalizeH="0" baseline="0" noProof="0" dirty="0">
                  <a:ln>
                    <a:noFill/>
                  </a:ln>
                  <a:solidFill>
                    <a:srgbClr val="FFFFFF"/>
                  </a:solidFill>
                  <a:effectLst/>
                  <a:uLnTx/>
                  <a:uFillTx/>
                  <a:latin typeface="Nunito"/>
                  <a:ea typeface="Nunito"/>
                  <a:cs typeface="Nunito"/>
                  <a:sym typeface="Nunito"/>
                </a:rPr>
                <a:t>Transition to managed care for 31 counties including people in Skilled Nursing Facilities</a:t>
              </a:r>
              <a:endParaRPr kumimoji="0" sz="1333" b="1" i="0" u="none" strike="noStrike" kern="0" cap="none" spc="0" normalizeH="0" baseline="0" noProof="0" dirty="0">
                <a:ln>
                  <a:noFill/>
                </a:ln>
                <a:solidFill>
                  <a:srgbClr val="FFFFFF"/>
                </a:solidFill>
                <a:effectLst/>
                <a:uLnTx/>
                <a:uFillTx/>
                <a:latin typeface="Arial"/>
                <a:ea typeface="+mn-ea"/>
                <a:cs typeface="Arial"/>
                <a:sym typeface="Arial"/>
              </a:endParaRPr>
            </a:p>
          </p:txBody>
        </p:sp>
      </p:grpSp>
      <p:grpSp>
        <p:nvGrpSpPr>
          <p:cNvPr id="314" name="Google Shape;314;p18">
            <a:extLst>
              <a:ext uri="{C183D7F6-B498-43B3-948B-1728B52AA6E4}">
                <adec:decorative xmlns:adec="http://schemas.microsoft.com/office/drawing/2017/decorative" val="1"/>
              </a:ext>
            </a:extLst>
          </p:cNvPr>
          <p:cNvGrpSpPr/>
          <p:nvPr/>
        </p:nvGrpSpPr>
        <p:grpSpPr>
          <a:xfrm>
            <a:off x="4165943" y="4154829"/>
            <a:ext cx="4066956" cy="2887959"/>
            <a:chOff x="3677795" y="1550823"/>
            <a:chExt cx="1827900" cy="2399700"/>
          </a:xfrm>
        </p:grpSpPr>
        <p:sp>
          <p:nvSpPr>
            <p:cNvPr id="315" name="Google Shape;315;p18"/>
            <p:cNvSpPr/>
            <p:nvPr/>
          </p:nvSpPr>
          <p:spPr>
            <a:xfrm rot="5400000">
              <a:off x="3391895" y="1836723"/>
              <a:ext cx="2399700" cy="1827900"/>
            </a:xfrm>
            <a:prstGeom prst="rightArrowCallout">
              <a:avLst>
                <a:gd name="adj1" fmla="val 9283"/>
                <a:gd name="adj2" fmla="val 13570"/>
                <a:gd name="adj3" fmla="val 16082"/>
                <a:gd name="adj4" fmla="val 81236"/>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6" name="Google Shape;316;p18"/>
            <p:cNvSpPr/>
            <p:nvPr/>
          </p:nvSpPr>
          <p:spPr>
            <a:xfrm rot="10800000" flipH="1">
              <a:off x="3748032" y="1687529"/>
              <a:ext cx="1649400" cy="1705200"/>
            </a:xfrm>
            <a:prstGeom prst="snip1Rect">
              <a:avLst>
                <a:gd name="adj" fmla="val 0"/>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7" name="Google Shape;317;p18"/>
            <p:cNvSpPr txBox="1"/>
            <p:nvPr/>
          </p:nvSpPr>
          <p:spPr>
            <a:xfrm>
              <a:off x="3747337" y="1656169"/>
              <a:ext cx="1649400" cy="1476000"/>
            </a:xfrm>
            <a:prstGeom prst="rect">
              <a:avLst/>
            </a:prstGeom>
            <a:solidFill>
              <a:schemeClr val="lt2"/>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15000"/>
                </a:lnSpc>
                <a:spcBef>
                  <a:spcPts val="0"/>
                </a:spcBef>
                <a:spcAft>
                  <a:spcPts val="2133"/>
                </a:spcAft>
                <a:buClr>
                  <a:srgbClr val="000000"/>
                </a:buClr>
                <a:buSzPts val="1300"/>
                <a:buFontTx/>
                <a:buNone/>
                <a:tabLst/>
                <a:defRPr/>
              </a:pPr>
              <a:r>
                <a:rPr kumimoji="0" lang="en" sz="1733" b="1" i="0" u="none" strike="noStrike" kern="0" cap="none" spc="0" normalizeH="0" baseline="0" noProof="0" dirty="0">
                  <a:ln>
                    <a:noFill/>
                  </a:ln>
                  <a:solidFill>
                    <a:schemeClr val="bg2"/>
                  </a:solidFill>
                  <a:effectLst/>
                  <a:uLnTx/>
                  <a:uFillTx/>
                  <a:latin typeface="Nunito"/>
                  <a:ea typeface="Nunito"/>
                  <a:cs typeface="Nunito"/>
                  <a:sym typeface="Nunito"/>
                </a:rPr>
                <a:t>14 optional community supports added in most counties to specific high risk populations</a:t>
              </a:r>
              <a:endParaRPr kumimoji="0" sz="1600" b="1" i="0" u="none" strike="noStrike" kern="0" cap="none" spc="0" normalizeH="0" baseline="0" noProof="0" dirty="0">
                <a:ln>
                  <a:noFill/>
                </a:ln>
                <a:solidFill>
                  <a:schemeClr val="bg2"/>
                </a:solidFill>
                <a:effectLst/>
                <a:uLnTx/>
                <a:uFillTx/>
                <a:latin typeface="Arial"/>
                <a:ea typeface="Arial"/>
                <a:cs typeface="Arial"/>
                <a:sym typeface="Arial"/>
              </a:endParaRPr>
            </a:p>
          </p:txBody>
        </p:sp>
      </p:grpSp>
      <p:grpSp>
        <p:nvGrpSpPr>
          <p:cNvPr id="318" name="Google Shape;318;p18">
            <a:extLst>
              <a:ext uri="{C183D7F6-B498-43B3-948B-1728B52AA6E4}">
                <adec:decorative xmlns:adec="http://schemas.microsoft.com/office/drawing/2017/decorative" val="1"/>
              </a:ext>
            </a:extLst>
          </p:cNvPr>
          <p:cNvGrpSpPr/>
          <p:nvPr/>
        </p:nvGrpSpPr>
        <p:grpSpPr>
          <a:xfrm>
            <a:off x="8233102" y="3600697"/>
            <a:ext cx="3958900" cy="2887959"/>
            <a:chOff x="5485996" y="1146343"/>
            <a:chExt cx="1827972" cy="2399700"/>
          </a:xfrm>
        </p:grpSpPr>
        <p:sp>
          <p:nvSpPr>
            <p:cNvPr id="319" name="Google Shape;319;p18"/>
            <p:cNvSpPr/>
            <p:nvPr/>
          </p:nvSpPr>
          <p:spPr>
            <a:xfrm rot="-5400000">
              <a:off x="5200096" y="1432243"/>
              <a:ext cx="2399700" cy="1827900"/>
            </a:xfrm>
            <a:prstGeom prst="rightArrowCallout">
              <a:avLst>
                <a:gd name="adj1" fmla="val 9283"/>
                <a:gd name="adj2" fmla="val 13570"/>
                <a:gd name="adj3" fmla="val 16082"/>
                <a:gd name="adj4" fmla="val 81236"/>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0" name="Google Shape;320;p18"/>
            <p:cNvSpPr/>
            <p:nvPr/>
          </p:nvSpPr>
          <p:spPr>
            <a:xfrm flipH="1">
              <a:off x="5574563" y="1686400"/>
              <a:ext cx="1649400" cy="1769700"/>
            </a:xfrm>
            <a:prstGeom prst="snip1Rect">
              <a:avLst>
                <a:gd name="adj" fmla="val 0"/>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1" name="Google Shape;321;p18"/>
            <p:cNvSpPr txBox="1"/>
            <p:nvPr/>
          </p:nvSpPr>
          <p:spPr>
            <a:xfrm>
              <a:off x="5574568" y="1795518"/>
              <a:ext cx="1739400" cy="1476000"/>
            </a:xfrm>
            <a:prstGeom prst="rect">
              <a:avLst/>
            </a:prstGeom>
            <a:solidFill>
              <a:schemeClr val="accent3"/>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15000"/>
                </a:lnSpc>
                <a:spcBef>
                  <a:spcPts val="0"/>
                </a:spcBef>
                <a:spcAft>
                  <a:spcPts val="2133"/>
                </a:spcAft>
                <a:buClr>
                  <a:srgbClr val="000000"/>
                </a:buClr>
                <a:buSzPts val="1300"/>
                <a:buFontTx/>
                <a:buNone/>
                <a:tabLst/>
                <a:defRPr/>
              </a:pPr>
              <a:r>
                <a:rPr kumimoji="0" lang="en" sz="1733" b="1" i="0" u="none" strike="noStrike" kern="0" cap="none" spc="0" normalizeH="0" baseline="0" noProof="0" dirty="0">
                  <a:ln>
                    <a:noFill/>
                  </a:ln>
                  <a:solidFill>
                    <a:srgbClr val="FFFFFF"/>
                  </a:solidFill>
                  <a:effectLst/>
                  <a:uLnTx/>
                  <a:uFillTx/>
                  <a:latin typeface="Nunito"/>
                  <a:ea typeface="Nunito"/>
                  <a:cs typeface="Nunito"/>
                  <a:sym typeface="Nunito"/>
                </a:rPr>
                <a:t>Enhanced Care Management (ECM) for high risk populations</a:t>
              </a:r>
              <a:endParaRPr kumimoji="0" sz="1067" b="0" i="0" u="none" strike="noStrike" kern="0" cap="none" spc="0" normalizeH="0" baseline="0" noProof="0" dirty="0">
                <a:ln>
                  <a:noFill/>
                </a:ln>
                <a:solidFill>
                  <a:srgbClr val="FFFFFF"/>
                </a:solidFill>
                <a:effectLst/>
                <a:uLnTx/>
                <a:uFillTx/>
                <a:latin typeface="Arial"/>
                <a:ea typeface="Arial"/>
                <a:cs typeface="Arial"/>
                <a:sym typeface="Arial"/>
              </a:endParaRPr>
            </a:p>
          </p:txBody>
        </p:sp>
      </p:grpSp>
      <p:pic>
        <p:nvPicPr>
          <p:cNvPr id="2" name="Picture 1">
            <a:extLst>
              <a:ext uri="{FF2B5EF4-FFF2-40B4-BE49-F238E27FC236}">
                <a16:creationId xmlns:a16="http://schemas.microsoft.com/office/drawing/2014/main" id="{B4A0BDCE-44F6-97C2-61CE-60691A064D7E}"/>
              </a:ext>
              <a:ext uri="{C183D7F6-B498-43B3-948B-1728B52AA6E4}">
                <adec:decorative xmlns:adec="http://schemas.microsoft.com/office/drawing/2017/decorative" val="1"/>
              </a:ext>
            </a:extLst>
          </p:cNvPr>
          <p:cNvPicPr>
            <a:picLocks noChangeAspect="1"/>
          </p:cNvPicPr>
          <p:nvPr/>
        </p:nvPicPr>
        <p:blipFill>
          <a:blip r:embed="rId3">
            <a:alphaModFix amt="28000"/>
          </a:blip>
          <a:stretch>
            <a:fillRect/>
          </a:stretch>
        </p:blipFill>
        <p:spPr>
          <a:xfrm>
            <a:off x="10451702" y="5194654"/>
            <a:ext cx="1848133" cy="1848133"/>
          </a:xfrm>
          <a:prstGeom prst="rect">
            <a:avLst/>
          </a:prstGeom>
        </p:spPr>
      </p:pic>
      <p:sp>
        <p:nvSpPr>
          <p:cNvPr id="308" name="Google Shape;308;p18"/>
          <p:cNvSpPr txBox="1">
            <a:spLocks noGrp="1"/>
          </p:cNvSpPr>
          <p:nvPr>
            <p:ph type="title"/>
          </p:nvPr>
        </p:nvSpPr>
        <p:spPr>
          <a:xfrm>
            <a:off x="1738400" y="798100"/>
            <a:ext cx="9374000" cy="1332400"/>
          </a:xfrm>
          <a:prstGeom prst="rect">
            <a:avLst/>
          </a:prstGeom>
        </p:spPr>
        <p:txBody>
          <a:bodyPr spcFirstLastPara="1" wrap="square" lIns="121900" tIns="121900" rIns="121900" bIns="121900" anchor="t" anchorCtr="0">
            <a:normAutofit/>
          </a:bodyPr>
          <a:lstStyle/>
          <a:p>
            <a:r>
              <a:rPr lang="en" dirty="0"/>
              <a:t>What is </a:t>
            </a:r>
            <a:r>
              <a:rPr lang="en" dirty="0" err="1"/>
              <a:t>CalAIM</a:t>
            </a:r>
            <a:r>
              <a:rPr lang="en" dirty="0"/>
              <a:t>?</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A8366B-8921-BB42-93C1-3BB8D262F5D4}" type="slidenum">
              <a:rPr kumimoji="0" lang="en-US" sz="1200" b="0" i="0" u="none" strike="noStrike" kern="1200" cap="none" spc="0" normalizeH="0" baseline="0" noProof="0" smtClean="0">
                <a:ln>
                  <a:noFill/>
                </a:ln>
                <a:solidFill>
                  <a:srgbClr val="757B81"/>
                </a:solidFill>
                <a:effectLst/>
                <a:uLnTx/>
                <a:uFillTx/>
                <a:latin typeface="Arial" charset="0"/>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757B81"/>
              </a:solidFill>
              <a:effectLst/>
              <a:uLnTx/>
              <a:uFillTx/>
              <a:latin typeface="Arial" charset="0"/>
              <a:cs typeface="Arial" charset="0"/>
            </a:endParaRPr>
          </a:p>
        </p:txBody>
      </p:sp>
      <p:pic>
        <p:nvPicPr>
          <p:cNvPr id="9" name="Picture 8" descr="The ECM Referral Form"/>
          <p:cNvPicPr>
            <a:picLocks noChangeAspect="1"/>
          </p:cNvPicPr>
          <p:nvPr/>
        </p:nvPicPr>
        <p:blipFill>
          <a:blip r:embed="rId3"/>
          <a:stretch>
            <a:fillRect/>
          </a:stretch>
        </p:blipFill>
        <p:spPr>
          <a:xfrm>
            <a:off x="2197510" y="1536552"/>
            <a:ext cx="7988556" cy="5184924"/>
          </a:xfrm>
          <a:prstGeom prst="rect">
            <a:avLst/>
          </a:prstGeom>
        </p:spPr>
      </p:pic>
      <p:sp>
        <p:nvSpPr>
          <p:cNvPr id="5" name="Title 1"/>
          <p:cNvSpPr txBox="1">
            <a:spLocks noGrp="1"/>
          </p:cNvSpPr>
          <p:nvPr>
            <p:ph type="title" idx="4294967295"/>
          </p:nvPr>
        </p:nvSpPr>
        <p:spPr>
          <a:xfrm>
            <a:off x="606707" y="484634"/>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377" rtl="0" eaLnBrk="1" latinLnBrk="0" hangingPunct="1">
              <a:lnSpc>
                <a:spcPct val="100000"/>
              </a:lnSpc>
              <a:spcBef>
                <a:spcPct val="0"/>
              </a:spcBef>
              <a:buNone/>
              <a:defRPr sz="4400" b="0" i="0" kern="1200">
                <a:solidFill>
                  <a:srgbClr val="2C2C2C"/>
                </a:solidFill>
                <a:latin typeface="Arial" charset="0"/>
                <a:ea typeface="Arial" charset="0"/>
                <a:cs typeface="Arial" charset="0"/>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2C2C2C"/>
                </a:solidFill>
                <a:effectLst/>
                <a:uLnTx/>
                <a:uFillTx/>
                <a:latin typeface="Arial" panose="020B0604020202020204" pitchFamily="34" charset="0"/>
                <a:ea typeface="Arial" charset="0"/>
                <a:cs typeface="Arial" panose="020B0604020202020204" pitchFamily="34" charset="0"/>
              </a:rPr>
              <a:t>ECM Referral Form</a:t>
            </a:r>
            <a:endParaRPr kumimoji="0" lang="en-US" sz="3200" b="0" i="0" u="none" strike="noStrike" kern="1200" cap="none" spc="0" normalizeH="0" baseline="0" noProof="0" dirty="0">
              <a:ln>
                <a:noFill/>
              </a:ln>
              <a:solidFill>
                <a:srgbClr val="2C2C2C"/>
              </a:solidFill>
              <a:effectLst/>
              <a:uLnTx/>
              <a:uFillTx/>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1727730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Supports</a:t>
            </a:r>
          </a:p>
        </p:txBody>
      </p:sp>
    </p:spTree>
    <p:extLst>
      <p:ext uri="{BB962C8B-B14F-4D97-AF65-F5344CB8AC3E}">
        <p14:creationId xmlns:p14="http://schemas.microsoft.com/office/powerpoint/2010/main" val="953785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A8366B-8921-BB42-93C1-3BB8D262F5D4}" type="slidenum">
              <a:rPr kumimoji="0" lang="en-US" sz="1100" b="0" i="0" u="none" strike="noStrike" kern="1200" cap="none" spc="0" normalizeH="0" baseline="0" noProof="0" smtClean="0">
                <a:ln>
                  <a:noFill/>
                </a:ln>
                <a:solidFill>
                  <a:srgbClr val="757B81"/>
                </a:solidFill>
                <a:effectLst/>
                <a:uLnTx/>
                <a:uFillTx/>
                <a:latin typeface="Calibri" panose="020F0502020204030204" pitchFamily="34" charset="0"/>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100" b="0" i="0" u="none" strike="noStrike" kern="1200" cap="none" spc="0" normalizeH="0" baseline="0" noProof="0" dirty="0">
              <a:ln>
                <a:noFill/>
              </a:ln>
              <a:solidFill>
                <a:srgbClr val="757B81"/>
              </a:solidFill>
              <a:effectLst/>
              <a:uLnTx/>
              <a:uFillTx/>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a:xfrm>
            <a:off x="614729" y="1694842"/>
            <a:ext cx="10697284" cy="4758879"/>
          </a:xfrm>
        </p:spPr>
        <p:txBody>
          <a:bodyPr>
            <a:noAutofit/>
          </a:bodyPr>
          <a:lstStyle/>
          <a:p>
            <a:pPr marL="0" indent="0">
              <a:buNone/>
            </a:pPr>
            <a:r>
              <a:rPr lang="en-US" sz="1800" b="1" dirty="0">
                <a:solidFill>
                  <a:srgbClr val="ED7623"/>
                </a:solidFill>
                <a:latin typeface="Arial" panose="020B0604020202020204" pitchFamily="34" charset="0"/>
                <a:cs typeface="Arial" panose="020B0604020202020204" pitchFamily="34" charset="0"/>
              </a:rPr>
              <a:t>Definition:</a:t>
            </a:r>
          </a:p>
          <a:p>
            <a:pPr>
              <a:spcBef>
                <a:spcPts val="300"/>
              </a:spcBef>
            </a:pPr>
            <a:r>
              <a:rPr lang="en-US" sz="1700" dirty="0">
                <a:latin typeface="Arial" panose="020B0604020202020204" pitchFamily="34" charset="0"/>
                <a:cs typeface="Arial" panose="020B0604020202020204" pitchFamily="34" charset="0"/>
              </a:rPr>
              <a:t>Medically-appropriate and cost-effective alternatives to services that can be covered under </a:t>
            </a:r>
            <a:r>
              <a:rPr lang="en-US" sz="1700" dirty="0" err="1">
                <a:latin typeface="Arial" panose="020B0604020202020204" pitchFamily="34" charset="0"/>
                <a:cs typeface="Arial" panose="020B0604020202020204" pitchFamily="34" charset="0"/>
              </a:rPr>
              <a:t>Medi</a:t>
            </a:r>
            <a:r>
              <a:rPr lang="en-US" sz="1700" dirty="0">
                <a:latin typeface="Arial" panose="020B0604020202020204" pitchFamily="34" charset="0"/>
                <a:cs typeface="Arial" panose="020B0604020202020204" pitchFamily="34" charset="0"/>
              </a:rPr>
              <a:t>-Cal that are typically delivered by different providers and/or in different settings than traditional </a:t>
            </a:r>
            <a:r>
              <a:rPr lang="en-US" sz="1700" dirty="0" err="1">
                <a:latin typeface="Arial" panose="020B0604020202020204" pitchFamily="34" charset="0"/>
                <a:cs typeface="Arial" panose="020B0604020202020204" pitchFamily="34" charset="0"/>
              </a:rPr>
              <a:t>Medi</a:t>
            </a:r>
            <a:r>
              <a:rPr lang="en-US" sz="1700" dirty="0">
                <a:latin typeface="Arial" panose="020B0604020202020204" pitchFamily="34" charset="0"/>
                <a:cs typeface="Arial" panose="020B0604020202020204" pitchFamily="34" charset="0"/>
              </a:rPr>
              <a:t>-Cal services. These services do not replace benefits that you already get under </a:t>
            </a:r>
            <a:r>
              <a:rPr lang="en-US" sz="1700" dirty="0" err="1">
                <a:latin typeface="Arial" panose="020B0604020202020204" pitchFamily="34" charset="0"/>
                <a:cs typeface="Arial" panose="020B0604020202020204" pitchFamily="34" charset="0"/>
              </a:rPr>
              <a:t>Medi</a:t>
            </a:r>
            <a:r>
              <a:rPr lang="en-US" sz="1700" dirty="0">
                <a:latin typeface="Arial" panose="020B0604020202020204" pitchFamily="34" charset="0"/>
                <a:cs typeface="Arial" panose="020B0604020202020204" pitchFamily="34" charset="0"/>
              </a:rPr>
              <a:t>-Cal, are optional for members, and may be available under an Individualized Care Plan. </a:t>
            </a:r>
          </a:p>
          <a:p>
            <a:pPr marL="0" indent="0">
              <a:buNone/>
            </a:pPr>
            <a:r>
              <a:rPr lang="en-US" sz="1800" b="1" dirty="0">
                <a:solidFill>
                  <a:srgbClr val="ED7623"/>
                </a:solidFill>
                <a:latin typeface="Arial" panose="020B0604020202020204" pitchFamily="34" charset="0"/>
                <a:cs typeface="Arial" panose="020B0604020202020204" pitchFamily="34" charset="0"/>
              </a:rPr>
              <a:t>Goal: </a:t>
            </a:r>
          </a:p>
          <a:p>
            <a:pPr lvl="0">
              <a:spcBef>
                <a:spcPts val="300"/>
              </a:spcBef>
            </a:pPr>
            <a:r>
              <a:rPr lang="en-US" sz="1700" dirty="0">
                <a:latin typeface="Arial" panose="020B0604020202020204" pitchFamily="34" charset="0"/>
                <a:cs typeface="Arial" panose="020B0604020202020204" pitchFamily="34" charset="0"/>
              </a:rPr>
              <a:t>Build upon success of the Whole Person Care (WPC) and Health Homes Program (HHP) pilots by focusing on combined medical and social determinants of health to avoid high levels of care: </a:t>
            </a:r>
          </a:p>
          <a:p>
            <a:pPr lvl="1">
              <a:spcBef>
                <a:spcPts val="300"/>
              </a:spcBef>
            </a:pPr>
            <a:r>
              <a:rPr lang="en-US" sz="1700" dirty="0">
                <a:latin typeface="Arial" panose="020B0604020202020204" pitchFamily="34" charset="0"/>
                <a:cs typeface="Arial" panose="020B0604020202020204" pitchFamily="34" charset="0"/>
              </a:rPr>
              <a:t>Hospital or nursing facility admissions</a:t>
            </a:r>
          </a:p>
          <a:p>
            <a:pPr lvl="1">
              <a:spcBef>
                <a:spcPts val="300"/>
              </a:spcBef>
            </a:pPr>
            <a:r>
              <a:rPr lang="en-US" sz="1700" dirty="0">
                <a:latin typeface="Arial" panose="020B0604020202020204" pitchFamily="34" charset="0"/>
                <a:cs typeface="Arial" panose="020B0604020202020204" pitchFamily="34" charset="0"/>
              </a:rPr>
              <a:t>Discharge delays</a:t>
            </a:r>
          </a:p>
          <a:p>
            <a:pPr lvl="1">
              <a:spcBef>
                <a:spcPts val="300"/>
              </a:spcBef>
            </a:pPr>
            <a:r>
              <a:rPr lang="en-US" sz="1700" dirty="0">
                <a:latin typeface="Arial" panose="020B0604020202020204" pitchFamily="34" charset="0"/>
                <a:cs typeface="Arial" panose="020B0604020202020204" pitchFamily="34" charset="0"/>
              </a:rPr>
              <a:t>Emergency Department use</a:t>
            </a:r>
          </a:p>
          <a:p>
            <a:pPr marL="0" indent="0">
              <a:buNone/>
            </a:pPr>
            <a:r>
              <a:rPr lang="en-US" sz="1800" b="1" dirty="0">
                <a:solidFill>
                  <a:srgbClr val="ED7623"/>
                </a:solidFill>
                <a:latin typeface="Arial" panose="020B0604020202020204" pitchFamily="34" charset="0"/>
                <a:cs typeface="Arial" panose="020B0604020202020204" pitchFamily="34" charset="0"/>
              </a:rPr>
              <a:t>Purpose:</a:t>
            </a:r>
          </a:p>
          <a:p>
            <a:pPr>
              <a:spcBef>
                <a:spcPts val="300"/>
              </a:spcBef>
            </a:pPr>
            <a:r>
              <a:rPr lang="en-US" sz="1700" dirty="0">
                <a:latin typeface="Arial" panose="020B0604020202020204" pitchFamily="34" charset="0"/>
                <a:cs typeface="Arial" panose="020B0604020202020204" pitchFamily="34" charset="0"/>
              </a:rPr>
              <a:t>Establish a foundation for implementing community-based services into the managed care Long Term Supports &amp; Services (LTSS) model.</a:t>
            </a:r>
          </a:p>
          <a:p>
            <a:pPr lvl="0">
              <a:spcBef>
                <a:spcPts val="600"/>
              </a:spcBef>
            </a:pPr>
            <a:r>
              <a:rPr lang="en-US" sz="1700" dirty="0">
                <a:latin typeface="Arial" panose="020B0604020202020204" pitchFamily="34" charset="0"/>
                <a:cs typeface="Arial" panose="020B0604020202020204" pitchFamily="34" charset="0"/>
              </a:rPr>
              <a:t>Complementary to ECM, although members do not need to be enrolled in ECM to be eligible.</a:t>
            </a:r>
          </a:p>
          <a:p>
            <a:pPr lvl="0">
              <a:spcBef>
                <a:spcPts val="600"/>
              </a:spcBef>
            </a:pPr>
            <a:r>
              <a:rPr lang="en-US" sz="1700" b="1" u="sng" dirty="0">
                <a:latin typeface="Arial" panose="020B0604020202020204" pitchFamily="34" charset="0"/>
                <a:cs typeface="Arial" panose="020B0604020202020204" pitchFamily="34" charset="0"/>
              </a:rPr>
              <a:t>Not a benefit</a:t>
            </a:r>
            <a:r>
              <a:rPr lang="en-US" sz="1700" dirty="0">
                <a:latin typeface="Arial" panose="020B0604020202020204" pitchFamily="34" charset="0"/>
                <a:cs typeface="Arial" panose="020B0604020202020204" pitchFamily="34" charset="0"/>
              </a:rPr>
              <a:t>, this is a pre-approved optional services that health plans choose to offer members</a:t>
            </a:r>
          </a:p>
        </p:txBody>
      </p:sp>
      <p:sp>
        <p:nvSpPr>
          <p:cNvPr id="5" name="Title 1"/>
          <p:cNvSpPr txBox="1">
            <a:spLocks noGrp="1"/>
          </p:cNvSpPr>
          <p:nvPr>
            <p:ph type="title" idx="4294967295"/>
          </p:nvPr>
        </p:nvSpPr>
        <p:spPr>
          <a:xfrm>
            <a:off x="606707" y="484634"/>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377" rtl="0" eaLnBrk="1" latinLnBrk="0" hangingPunct="1">
              <a:lnSpc>
                <a:spcPct val="100000"/>
              </a:lnSpc>
              <a:spcBef>
                <a:spcPct val="0"/>
              </a:spcBef>
              <a:buNone/>
              <a:defRPr sz="4400" b="0" i="0" kern="1200">
                <a:solidFill>
                  <a:srgbClr val="2C2C2C"/>
                </a:solidFill>
                <a:latin typeface="Arial" charset="0"/>
                <a:ea typeface="Arial" charset="0"/>
                <a:cs typeface="Arial" charset="0"/>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2C2C2C"/>
                </a:solidFill>
                <a:effectLst/>
                <a:uLnTx/>
                <a:uFillTx/>
                <a:latin typeface="Arial" panose="020B0604020202020204" pitchFamily="34" charset="0"/>
                <a:ea typeface="Arial" charset="0"/>
                <a:cs typeface="Arial" panose="020B0604020202020204" pitchFamily="34" charset="0"/>
              </a:rPr>
              <a:t>Community Supports</a:t>
            </a:r>
            <a:r>
              <a:rPr kumimoji="0" lang="en-US" sz="4000" b="0" i="0" u="none" strike="noStrike" kern="1200" cap="none" spc="0" normalizeH="0" noProof="0" dirty="0">
                <a:ln>
                  <a:noFill/>
                </a:ln>
                <a:solidFill>
                  <a:srgbClr val="2C2C2C"/>
                </a:solidFill>
                <a:effectLst/>
                <a:uLnTx/>
                <a:uFillTx/>
                <a:latin typeface="Arial" panose="020B0604020202020204" pitchFamily="34" charset="0"/>
                <a:ea typeface="Arial" charset="0"/>
                <a:cs typeface="Arial" panose="020B0604020202020204" pitchFamily="34" charset="0"/>
              </a:rPr>
              <a:t> </a:t>
            </a:r>
            <a:r>
              <a:rPr kumimoji="0" lang="en-US" sz="4000" b="0" i="0" u="none" strike="noStrike" kern="1200" cap="none" spc="0" normalizeH="0" noProof="0" dirty="0">
                <a:ln>
                  <a:noFill/>
                </a:ln>
                <a:solidFill>
                  <a:schemeClr val="bg1"/>
                </a:solidFill>
                <a:effectLst/>
                <a:uLnTx/>
                <a:uFillTx/>
                <a:latin typeface="Arial" panose="020B0604020202020204" pitchFamily="34" charset="0"/>
                <a:ea typeface="Arial" charset="0"/>
                <a:cs typeface="Arial" panose="020B0604020202020204" pitchFamily="34" charset="0"/>
              </a:rPr>
              <a:t>2</a:t>
            </a:r>
            <a:endParaRPr kumimoji="0" lang="en-US" sz="3200" b="0" i="0" u="none" strike="noStrike" kern="1200" cap="none" spc="0" normalizeH="0" baseline="0" noProof="0" dirty="0">
              <a:ln>
                <a:noFill/>
              </a:ln>
              <a:solidFill>
                <a:schemeClr val="bg1"/>
              </a:solidFill>
              <a:effectLst/>
              <a:uLnTx/>
              <a:uFillTx/>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438106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eft Arrow 12"/>
          <p:cNvSpPr/>
          <p:nvPr/>
        </p:nvSpPr>
        <p:spPr>
          <a:xfrm>
            <a:off x="10598291" y="6123539"/>
            <a:ext cx="1421645" cy="681312"/>
          </a:xfrm>
          <a:prstGeom prst="lef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A2C2C"/>
                </a:solidFill>
                <a:effectLst/>
                <a:uLnTx/>
                <a:uFillTx/>
                <a:latin typeface="Arial" panose="020B0604020202020204"/>
                <a:ea typeface="+mn-ea"/>
                <a:cs typeface="+mn-cs"/>
              </a:rPr>
              <a:t>Coming Soon</a:t>
            </a:r>
          </a:p>
        </p:txBody>
      </p:sp>
      <p:graphicFrame>
        <p:nvGraphicFramePr>
          <p:cNvPr id="8" name="Table 7"/>
          <p:cNvGraphicFramePr>
            <a:graphicFrameLocks noGrp="1"/>
          </p:cNvGraphicFramePr>
          <p:nvPr>
            <p:extLst>
              <p:ext uri="{D42A27DB-BD31-4B8C-83A1-F6EECF244321}">
                <p14:modId xmlns:p14="http://schemas.microsoft.com/office/powerpoint/2010/main" val="3913055990"/>
              </p:ext>
            </p:extLst>
          </p:nvPr>
        </p:nvGraphicFramePr>
        <p:xfrm>
          <a:off x="510394" y="1811811"/>
          <a:ext cx="10087897" cy="4808960"/>
        </p:xfrm>
        <a:graphic>
          <a:graphicData uri="http://schemas.openxmlformats.org/drawingml/2006/table">
            <a:tbl>
              <a:tblPr firstRow="1" firstCol="1" bandRow="1"/>
              <a:tblGrid>
                <a:gridCol w="7978290">
                  <a:extLst>
                    <a:ext uri="{9D8B030D-6E8A-4147-A177-3AD203B41FA5}">
                      <a16:colId xmlns:a16="http://schemas.microsoft.com/office/drawing/2014/main" val="20000"/>
                    </a:ext>
                  </a:extLst>
                </a:gridCol>
                <a:gridCol w="2109607">
                  <a:extLst>
                    <a:ext uri="{9D8B030D-6E8A-4147-A177-3AD203B41FA5}">
                      <a16:colId xmlns:a16="http://schemas.microsoft.com/office/drawing/2014/main" val="20001"/>
                    </a:ext>
                  </a:extLst>
                </a:gridCol>
              </a:tblGrid>
              <a:tr h="303517">
                <a:tc>
                  <a:txBody>
                    <a:bodyPr/>
                    <a:lstStyle/>
                    <a:p>
                      <a:pPr marL="0" marR="0" algn="l">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Community Support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Launch Date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303517">
                <a:tc>
                  <a:txBody>
                    <a:bodyPr/>
                    <a:lstStyle/>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Housing Transition Navigation Services</a:t>
                      </a:r>
                    </a:p>
                  </a:txBody>
                  <a:tcPr marL="68580" marR="68580" marT="0" marB="0">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1/1/2022</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1"/>
                  </a:ext>
                </a:extLst>
              </a:tr>
              <a:tr h="303517">
                <a:tc>
                  <a:txBody>
                    <a:bodyPr/>
                    <a:lstStyle/>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Housing Deposits</a:t>
                      </a:r>
                    </a:p>
                  </a:txBody>
                  <a:tcPr marL="68580" marR="68580" marT="0" marB="0">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1/1/2022</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2"/>
                  </a:ext>
                </a:extLst>
              </a:tr>
              <a:tr h="563734">
                <a:tc>
                  <a:txBody>
                    <a:bodyPr/>
                    <a:lstStyle/>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Nursing Facility Transition/Diversion to Assisted Living Facilities, such as Residential Care Facilities for Elderly and Adult Residential Facilities</a:t>
                      </a:r>
                    </a:p>
                  </a:txBody>
                  <a:tcPr marL="68580" marR="68580" marT="0" marB="0">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1/1/2022</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3"/>
                  </a:ext>
                </a:extLst>
              </a:tr>
              <a:tr h="301752">
                <a:tc>
                  <a:txBody>
                    <a:bodyPr/>
                    <a:lstStyle/>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Community Transition Services/Nursing Facility Transition to a Home</a:t>
                      </a:r>
                    </a:p>
                  </a:txBody>
                  <a:tcPr marL="68580" marR="68580" marT="0" marB="0">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1/1/2022</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4"/>
                  </a:ext>
                </a:extLst>
              </a:tr>
              <a:tr h="301752">
                <a:tc>
                  <a:txBody>
                    <a:bodyPr/>
                    <a:lstStyle/>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Medically Supportive Food/Meals/Medically Tailored Meals</a:t>
                      </a:r>
                    </a:p>
                  </a:txBody>
                  <a:tcPr marL="68580" marR="68580" marT="0" marB="0">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1/1/2022</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5"/>
                  </a:ext>
                </a:extLst>
              </a:tr>
              <a:tr h="303517">
                <a:tc>
                  <a:txBody>
                    <a:bodyPr/>
                    <a:lstStyle/>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Housing Tenancy and Sustaining Services</a:t>
                      </a:r>
                    </a:p>
                  </a:txBody>
                  <a:tcPr marL="68580" marR="68580" marT="0" marB="0">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7/1/2022</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0006"/>
                  </a:ext>
                </a:extLst>
              </a:tr>
              <a:tr h="303517">
                <a:tc>
                  <a:txBody>
                    <a:bodyPr/>
                    <a:lstStyle/>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Recuperative Care (Medical Respite)</a:t>
                      </a:r>
                    </a:p>
                  </a:txBody>
                  <a:tcPr marL="68580" marR="68580" marT="0" marB="0">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7/1/2022</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0007"/>
                  </a:ext>
                </a:extLst>
              </a:tr>
              <a:tr h="303517">
                <a:tc>
                  <a:txBody>
                    <a:bodyPr/>
                    <a:lstStyle/>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Sobering Center</a:t>
                      </a:r>
                    </a:p>
                  </a:txBody>
                  <a:tcPr marL="68580" marR="68580" marT="0" marB="0">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7/1/2022</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0008"/>
                  </a:ext>
                </a:extLst>
              </a:tr>
              <a:tr h="303517">
                <a:tc>
                  <a:txBody>
                    <a:bodyPr/>
                    <a:lstStyle/>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Personal Care and Homemaker Services</a:t>
                      </a:r>
                    </a:p>
                  </a:txBody>
                  <a:tcPr marL="68580" marR="68580" marT="0" marB="0">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1/1/2023</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9"/>
                  </a:ext>
                </a:extLst>
              </a:tr>
              <a:tr h="303517">
                <a:tc>
                  <a:txBody>
                    <a:bodyPr/>
                    <a:lstStyle/>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Respite Services</a:t>
                      </a:r>
                    </a:p>
                  </a:txBody>
                  <a:tcPr marL="68580" marR="68580" marT="0" marB="0">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1/1/2023</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10"/>
                  </a:ext>
                </a:extLst>
              </a:tr>
              <a:tr h="301752">
                <a:tc>
                  <a:txBody>
                    <a:bodyPr/>
                    <a:lstStyle/>
                    <a:p>
                      <a:pPr marL="0" marR="0" algn="l">
                        <a:spcBef>
                          <a:spcPts val="0"/>
                        </a:spcBef>
                        <a:spcAft>
                          <a:spcPts val="0"/>
                        </a:spcAft>
                      </a:pPr>
                      <a:r>
                        <a:rPr lang="en-US" sz="18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Environmental</a:t>
                      </a:r>
                      <a:r>
                        <a:rPr lang="en-US" sz="1800" dirty="0">
                          <a:effectLst/>
                          <a:latin typeface="Calibri" panose="020F0502020204030204" pitchFamily="34" charset="0"/>
                          <a:ea typeface="Calibri" panose="020F0502020204030204" pitchFamily="34" charset="0"/>
                          <a:cs typeface="Times New Roman" panose="02020603050405020304" pitchFamily="18" charset="0"/>
                        </a:rPr>
                        <a:t> Accessibility Adaptations (Home Modifications)</a:t>
                      </a:r>
                    </a:p>
                  </a:txBody>
                  <a:tcPr marL="68580" marR="68580" marT="0" marB="0">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1/1/2023</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11"/>
                  </a:ext>
                </a:extLst>
              </a:tr>
              <a:tr h="303517">
                <a:tc>
                  <a:txBody>
                    <a:bodyPr/>
                    <a:lstStyle/>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Asthma Remediation</a:t>
                      </a:r>
                    </a:p>
                  </a:txBody>
                  <a:tcPr marL="68580" marR="68580" marT="0" marB="0">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1/1/2023</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12"/>
                  </a:ext>
                </a:extLst>
              </a:tr>
              <a:tr h="303517">
                <a:tc>
                  <a:txBody>
                    <a:bodyPr/>
                    <a:lstStyle/>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Day Habilitation Programs</a:t>
                      </a:r>
                    </a:p>
                  </a:txBody>
                  <a:tcPr marL="68580" marR="68580" marT="0" marB="0">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tc>
                  <a:txBody>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7/1/2023</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extLst>
                  <a:ext uri="{0D108BD9-81ED-4DB2-BD59-A6C34878D82A}">
                    <a16:rowId xmlns:a16="http://schemas.microsoft.com/office/drawing/2014/main" val="565172001"/>
                  </a:ext>
                </a:extLst>
              </a:tr>
              <a:tr h="303517">
                <a:tc>
                  <a:txBody>
                    <a:bodyPr/>
                    <a:lstStyle/>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Short-term Post-Hospitalization Housing</a:t>
                      </a:r>
                    </a:p>
                  </a:txBody>
                  <a:tcPr marL="68580" marR="68580" marT="0" marB="0">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F7FB"/>
                    </a:solidFill>
                  </a:tcPr>
                </a:tc>
                <a:tc>
                  <a:txBody>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1/1/2025</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F7FB"/>
                    </a:solidFill>
                  </a:tcPr>
                </a:tc>
                <a:extLst>
                  <a:ext uri="{0D108BD9-81ED-4DB2-BD59-A6C34878D82A}">
                    <a16:rowId xmlns:a16="http://schemas.microsoft.com/office/drawing/2014/main" val="10013"/>
                  </a:ext>
                </a:extLst>
              </a:tr>
            </a:tbl>
          </a:graphicData>
        </a:graphic>
      </p:graphicFrame>
      <p:sp>
        <p:nvSpPr>
          <p:cNvPr id="11" name="Title 1"/>
          <p:cNvSpPr txBox="1">
            <a:spLocks/>
          </p:cNvSpPr>
          <p:nvPr/>
        </p:nvSpPr>
        <p:spPr>
          <a:xfrm>
            <a:off x="606707" y="484634"/>
            <a:ext cx="10515600" cy="1325563"/>
          </a:xfrm>
          <a:prstGeom prst="rect">
            <a:avLst/>
          </a:prstGeom>
        </p:spPr>
        <p:txBody>
          <a:bodyPr vert="horz" lIns="91440" tIns="45720" rIns="91440" bIns="45720" rtlCol="0" anchor="ctr">
            <a:normAutofit/>
          </a:bodyPr>
          <a:lstStyle>
            <a:lvl1pPr algn="l" defTabSz="914377" rtl="0" eaLnBrk="1" latinLnBrk="0" hangingPunct="1">
              <a:lnSpc>
                <a:spcPct val="100000"/>
              </a:lnSpc>
              <a:spcBef>
                <a:spcPct val="0"/>
              </a:spcBef>
              <a:buNone/>
              <a:defRPr sz="4400" b="0" i="0" kern="1200">
                <a:solidFill>
                  <a:srgbClr val="2C2C2C"/>
                </a:solidFill>
                <a:latin typeface="Arial" charset="0"/>
                <a:ea typeface="Arial" charset="0"/>
                <a:cs typeface="Arial" charset="0"/>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2C2C2C"/>
                </a:solidFill>
                <a:effectLst/>
                <a:uLnTx/>
                <a:uFillTx/>
                <a:latin typeface="Arial" panose="020B0604020202020204" pitchFamily="34" charset="0"/>
                <a:cs typeface="Arial" panose="020B0604020202020204" pitchFamily="34" charset="0"/>
              </a:rPr>
              <a:t>Community Supports</a:t>
            </a:r>
            <a:endParaRPr kumimoji="0" lang="en-US" sz="3200" b="0" i="0" u="none" strike="noStrike" kern="1200" cap="none" spc="0" normalizeH="0" baseline="0" noProof="0" dirty="0">
              <a:ln>
                <a:noFill/>
              </a:ln>
              <a:solidFill>
                <a:srgbClr val="2C2C2C"/>
              </a:solidFill>
              <a:effectLst/>
              <a:uLnTx/>
              <a:uFillTx/>
              <a:latin typeface="Arial" panose="020B0604020202020204" pitchFamily="34" charset="0"/>
              <a:cs typeface="Arial" panose="020B0604020202020204" pitchFamily="34" charset="0"/>
            </a:endParaRPr>
          </a:p>
        </p:txBody>
      </p:sp>
      <p:sp>
        <p:nvSpPr>
          <p:cNvPr id="2" name="Title 1" hidden="1">
            <a:extLst>
              <a:ext uri="{FF2B5EF4-FFF2-40B4-BE49-F238E27FC236}">
                <a16:creationId xmlns:a16="http://schemas.microsoft.com/office/drawing/2014/main" id="{EE09D2F4-10AB-5B25-0287-9395CA287186}"/>
              </a:ext>
            </a:extLst>
          </p:cNvPr>
          <p:cNvSpPr>
            <a:spLocks noGrp="1"/>
          </p:cNvSpPr>
          <p:nvPr>
            <p:ph type="title"/>
          </p:nvPr>
        </p:nvSpPr>
        <p:spPr>
          <a:xfrm>
            <a:off x="606707" y="-1325563"/>
            <a:ext cx="10515600" cy="1325563"/>
          </a:xfrm>
        </p:spPr>
        <p:txBody>
          <a:bodyPr vert="horz" lIns="91440" tIns="45720" rIns="91440" bIns="45720" rtlCol="0" anchor="b">
            <a:normAutofit/>
          </a:bodyPr>
          <a:lstStyle/>
          <a:p>
            <a:r>
              <a:rPr lang="en-US" dirty="0"/>
              <a:t>Community Supports 3</a:t>
            </a:r>
          </a:p>
        </p:txBody>
      </p:sp>
    </p:spTree>
    <p:extLst>
      <p:ext uri="{BB962C8B-B14F-4D97-AF65-F5344CB8AC3E}">
        <p14:creationId xmlns:p14="http://schemas.microsoft.com/office/powerpoint/2010/main" val="2603905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341608" y="6362618"/>
            <a:ext cx="85039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A8366B-8921-BB42-93C1-3BB8D262F5D4}" type="slidenum">
              <a:rPr kumimoji="0" lang="en-US" sz="1200" b="0" i="0" u="none" strike="noStrike" kern="1200" cap="none" spc="0" normalizeH="0" baseline="0" noProof="0" smtClean="0">
                <a:ln>
                  <a:noFill/>
                </a:ln>
                <a:solidFill>
                  <a:srgbClr val="757B81"/>
                </a:solidFill>
                <a:effectLst/>
                <a:uLnTx/>
                <a:uFillTx/>
                <a:latin typeface="Arial" charset="0"/>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757B81"/>
              </a:solidFill>
              <a:effectLst/>
              <a:uLnTx/>
              <a:uFillTx/>
              <a:latin typeface="Arial" charset="0"/>
              <a:cs typeface="Arial" charset="0"/>
            </a:endParaRPr>
          </a:p>
        </p:txBody>
      </p:sp>
      <p:graphicFrame>
        <p:nvGraphicFramePr>
          <p:cNvPr id="6" name="Content Placeholder 5"/>
          <p:cNvGraphicFramePr>
            <a:graphicFrameLocks noGrp="1"/>
          </p:cNvGraphicFramePr>
          <p:nvPr>
            <p:ph idx="1"/>
          </p:nvPr>
        </p:nvGraphicFramePr>
        <p:xfrm>
          <a:off x="606706" y="2267584"/>
          <a:ext cx="11067134" cy="4082344"/>
        </p:xfrm>
        <a:graphic>
          <a:graphicData uri="http://schemas.openxmlformats.org/drawingml/2006/table">
            <a:tbl>
              <a:tblPr firstRow="1" bandRow="1">
                <a:tableStyleId>{B301B821-A1FF-4177-AEE7-76D212191A09}</a:tableStyleId>
              </a:tblPr>
              <a:tblGrid>
                <a:gridCol w="2624328">
                  <a:extLst>
                    <a:ext uri="{9D8B030D-6E8A-4147-A177-3AD203B41FA5}">
                      <a16:colId xmlns:a16="http://schemas.microsoft.com/office/drawing/2014/main" val="20000"/>
                    </a:ext>
                  </a:extLst>
                </a:gridCol>
                <a:gridCol w="3681708">
                  <a:extLst>
                    <a:ext uri="{9D8B030D-6E8A-4147-A177-3AD203B41FA5}">
                      <a16:colId xmlns:a16="http://schemas.microsoft.com/office/drawing/2014/main" val="20001"/>
                    </a:ext>
                  </a:extLst>
                </a:gridCol>
                <a:gridCol w="4761098">
                  <a:extLst>
                    <a:ext uri="{9D8B030D-6E8A-4147-A177-3AD203B41FA5}">
                      <a16:colId xmlns:a16="http://schemas.microsoft.com/office/drawing/2014/main" val="20002"/>
                    </a:ext>
                  </a:extLst>
                </a:gridCol>
              </a:tblGrid>
              <a:tr h="411480">
                <a:tc>
                  <a:txBody>
                    <a:bodyPr/>
                    <a:lstStyle/>
                    <a:p>
                      <a:pPr marL="45720" marR="0" algn="l" defTabSz="914377" rtl="0" eaLnBrk="1" latinLnBrk="0" hangingPunct="1">
                        <a:spcBef>
                          <a:spcPts val="0"/>
                        </a:spcBef>
                        <a:spcAft>
                          <a:spcPts val="0"/>
                        </a:spcAft>
                      </a:pPr>
                      <a:r>
                        <a:rPr lang="en-US" sz="1600" b="1" kern="1200" dirty="0">
                          <a:solidFill>
                            <a:schemeClr val="lt1"/>
                          </a:solidFill>
                          <a:effectLst/>
                          <a:latin typeface="+mn-lt"/>
                          <a:ea typeface="+mn-ea"/>
                          <a:cs typeface="+mn-cs"/>
                        </a:rPr>
                        <a:t>Community Support</a:t>
                      </a:r>
                    </a:p>
                  </a:txBody>
                  <a:tcPr marL="68580" marR="68580" marT="0" marB="0" anchor="ctr"/>
                </a:tc>
                <a:tc>
                  <a:txBody>
                    <a:bodyPr/>
                    <a:lstStyle/>
                    <a:p>
                      <a:pPr marL="45720" marR="0" algn="l" defTabSz="914377" rtl="0" eaLnBrk="1" latinLnBrk="0" hangingPunct="1">
                        <a:spcBef>
                          <a:spcPts val="0"/>
                        </a:spcBef>
                        <a:spcAft>
                          <a:spcPts val="0"/>
                        </a:spcAft>
                      </a:pPr>
                      <a:r>
                        <a:rPr lang="en-US" sz="1600" b="1" kern="1200" dirty="0">
                          <a:solidFill>
                            <a:schemeClr val="lt1"/>
                          </a:solidFill>
                          <a:effectLst/>
                          <a:latin typeface="+mn-lt"/>
                          <a:ea typeface="+mn-ea"/>
                          <a:cs typeface="+mn-cs"/>
                        </a:rPr>
                        <a:t>Description of Service</a:t>
                      </a:r>
                    </a:p>
                  </a:txBody>
                  <a:tcPr marL="68580" marR="68580" marT="0" marB="0" anchor="ctr"/>
                </a:tc>
                <a:tc>
                  <a:txBody>
                    <a:bodyPr/>
                    <a:lstStyle/>
                    <a:p>
                      <a:pPr marL="45720" marR="0" algn="l">
                        <a:spcBef>
                          <a:spcPts val="0"/>
                        </a:spcBef>
                        <a:spcAft>
                          <a:spcPts val="0"/>
                        </a:spcAft>
                      </a:pPr>
                      <a:r>
                        <a:rPr lang="en-US" sz="1600" dirty="0">
                          <a:effectLst/>
                        </a:rPr>
                        <a:t>Eligibility </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1735001">
                <a:tc>
                  <a:txBody>
                    <a:bodyPr/>
                    <a:lstStyle/>
                    <a:p>
                      <a:pPr marL="0" marR="0" algn="ctr">
                        <a:lnSpc>
                          <a:spcPct val="107000"/>
                        </a:lnSpc>
                        <a:spcBef>
                          <a:spcPts val="0"/>
                        </a:spcBef>
                        <a:spcAft>
                          <a:spcPts val="0"/>
                        </a:spcAft>
                      </a:pPr>
                      <a:r>
                        <a:rPr lang="en-US" sz="1600" dirty="0">
                          <a:effectLst/>
                        </a:rPr>
                        <a:t>Recuperative Care (Medical Respite)</a:t>
                      </a:r>
                      <a:endParaRPr lang="en-US" sz="1600" dirty="0">
                        <a:effectLst/>
                        <a:latin typeface="+mn-lt"/>
                        <a:ea typeface="Calibri" panose="020F0502020204030204" pitchFamily="34" charset="0"/>
                        <a:cs typeface="Times New Roman" panose="02020603050405020304" pitchFamily="18" charset="0"/>
                      </a:endParaRPr>
                    </a:p>
                  </a:txBody>
                  <a:tcPr marL="68580" marR="68580" marT="9525" marB="0" anchor="ctr"/>
                </a:tc>
                <a:tc>
                  <a:txBody>
                    <a:bodyPr/>
                    <a:lstStyle/>
                    <a:p>
                      <a:pPr marL="91440"/>
                      <a:r>
                        <a:rPr lang="en-US" sz="1600" b="0" i="0" u="none" strike="noStrike" kern="1200" baseline="0" dirty="0">
                          <a:solidFill>
                            <a:schemeClr val="dk1"/>
                          </a:solidFill>
                          <a:latin typeface="+mn-lt"/>
                          <a:ea typeface="+mn-ea"/>
                          <a:cs typeface="+mn-cs"/>
                        </a:rPr>
                        <a:t>Provides short-term integrated and clinical care for individuals who no longer require hospitalization but still need to heal from an injury or illness (including behavioral health conditions).</a:t>
                      </a:r>
                      <a:endParaRPr lang="en-US" sz="1600" dirty="0">
                        <a:effectLst/>
                        <a:latin typeface="+mn-lt"/>
                        <a:ea typeface="Calibri" panose="020F0502020204030204" pitchFamily="34" charset="0"/>
                        <a:cs typeface="Times New Roman" panose="02020603050405020304" pitchFamily="18" charset="0"/>
                      </a:endParaRPr>
                    </a:p>
                  </a:txBody>
                  <a:tcPr marL="68580" marR="68580" marT="9525" marB="0" anchor="ctr"/>
                </a:tc>
                <a:tc>
                  <a:txBody>
                    <a:bodyPr/>
                    <a:lstStyle/>
                    <a:p>
                      <a:pPr marL="365760" marR="0" lvl="1" indent="-342900">
                        <a:lnSpc>
                          <a:spcPct val="107000"/>
                        </a:lnSpc>
                        <a:spcBef>
                          <a:spcPts val="0"/>
                        </a:spcBef>
                        <a:spcAft>
                          <a:spcPts val="0"/>
                        </a:spcAft>
                        <a:buFont typeface="Arial" panose="020B0604020202020204" pitchFamily="34" charset="0"/>
                        <a:buChar char="•"/>
                      </a:pPr>
                      <a:r>
                        <a:rPr lang="en-US" sz="1600" dirty="0">
                          <a:effectLst/>
                          <a:latin typeface="Arial" panose="020B0604020202020204" pitchFamily="34" charset="0"/>
                          <a:cs typeface="Arial" panose="020B0604020202020204" pitchFamily="34" charset="0"/>
                        </a:rPr>
                        <a:t>Individuals who are at risk of hospitalization or are post-hospitalization, and unhoused</a:t>
                      </a:r>
                    </a:p>
                    <a:p>
                      <a:pPr marL="365760" marR="0" lvl="1" indent="-342900">
                        <a:lnSpc>
                          <a:spcPct val="107000"/>
                        </a:lnSpc>
                        <a:spcBef>
                          <a:spcPts val="0"/>
                        </a:spcBef>
                        <a:spcAft>
                          <a:spcPts val="0"/>
                        </a:spcAft>
                        <a:buFont typeface="Arial" panose="020B0604020202020204" pitchFamily="34" charset="0"/>
                        <a:buChar char="•"/>
                      </a:pPr>
                      <a:r>
                        <a:rPr lang="en-US" sz="1600" dirty="0">
                          <a:effectLst/>
                          <a:latin typeface="Arial" panose="020B0604020202020204" pitchFamily="34" charset="0"/>
                          <a:cs typeface="Arial" panose="020B0604020202020204" pitchFamily="34" charset="0"/>
                        </a:rPr>
                        <a:t>Individuals who live alone with no formal or who face housing insecurity or have housing that would jeopardize their health and safety without modification</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1"/>
                  </a:ext>
                </a:extLst>
              </a:tr>
              <a:tr h="1935863">
                <a:tc>
                  <a:txBody>
                    <a:bodyPr/>
                    <a:lstStyle/>
                    <a:p>
                      <a:pPr marL="0" marR="0" algn="ctr">
                        <a:lnSpc>
                          <a:spcPct val="107000"/>
                        </a:lnSpc>
                        <a:spcBef>
                          <a:spcPts val="0"/>
                        </a:spcBef>
                        <a:spcAft>
                          <a:spcPts val="0"/>
                        </a:spcAft>
                      </a:pPr>
                      <a:r>
                        <a:rPr lang="en-US" sz="1600" dirty="0">
                          <a:effectLst/>
                        </a:rPr>
                        <a:t>Short-Term</a:t>
                      </a:r>
                    </a:p>
                    <a:p>
                      <a:pPr marL="0" marR="0" algn="ctr">
                        <a:lnSpc>
                          <a:spcPct val="107000"/>
                        </a:lnSpc>
                        <a:spcBef>
                          <a:spcPts val="0"/>
                        </a:spcBef>
                        <a:spcAft>
                          <a:spcPts val="0"/>
                        </a:spcAft>
                      </a:pPr>
                      <a:r>
                        <a:rPr lang="en-US" sz="1600" dirty="0">
                          <a:effectLst/>
                        </a:rPr>
                        <a:t>Post-Hospitalization Housing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91440" lvl="0"/>
                      <a:r>
                        <a:rPr lang="en-US" sz="1600" dirty="0">
                          <a:effectLst/>
                        </a:rPr>
                        <a:t>Provides those who do not have a residence, and who have high medical or behavioral health needs, the opportunity to continue their medical, psychiatric, or substance use recovery immediately after exiting an inpatient institutional setting.</a:t>
                      </a:r>
                      <a:endParaRPr lang="en-US" sz="1600" dirty="0">
                        <a:latin typeface="Arial" panose="020B0604020202020204" pitchFamily="34" charset="0"/>
                        <a:cs typeface="Arial" panose="020B0604020202020204" pitchFamily="34" charset="0"/>
                      </a:endParaRPr>
                    </a:p>
                  </a:txBody>
                  <a:tcPr marL="68580" marR="68580" marT="9525" marB="0" anchor="ctr"/>
                </a:tc>
                <a:tc>
                  <a:txBody>
                    <a:bodyPr/>
                    <a:lstStyle/>
                    <a:p>
                      <a:pPr marL="365760" marR="0" lvl="0" indent="-342900" algn="l" defTabSz="914377"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dirty="0">
                          <a:effectLst/>
                          <a:latin typeface="Arial" panose="020B0604020202020204" pitchFamily="34" charset="0"/>
                          <a:ea typeface="Calibri" panose="020F0502020204030204" pitchFamily="34" charset="0"/>
                          <a:cs typeface="Arial" panose="020B0604020202020204" pitchFamily="34" charset="0"/>
                        </a:rPr>
                        <a:t>Exiting</a:t>
                      </a:r>
                      <a:r>
                        <a:rPr lang="en-US" sz="1600" baseline="0" dirty="0">
                          <a:effectLst/>
                          <a:latin typeface="Arial" panose="020B0604020202020204" pitchFamily="34" charset="0"/>
                          <a:ea typeface="Calibri" panose="020F0502020204030204" pitchFamily="34" charset="0"/>
                          <a:cs typeface="Arial" panose="020B0604020202020204" pitchFamily="34" charset="0"/>
                        </a:rPr>
                        <a:t> recuperative Care</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377"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200" b="1" dirty="0">
                          <a:effectLst/>
                          <a:latin typeface="Arial" panose="020B0604020202020204" pitchFamily="34" charset="0"/>
                          <a:cs typeface="Arial" panose="020B0604020202020204" pitchFamily="34" charset="0"/>
                        </a:rPr>
                        <a:t>OR</a:t>
                      </a:r>
                      <a:endParaRPr lang="en-US" sz="1600" dirty="0">
                        <a:effectLst/>
                        <a:latin typeface="Arial" panose="020B0604020202020204" pitchFamily="34" charset="0"/>
                        <a:cs typeface="Arial" panose="020B0604020202020204" pitchFamily="34" charset="0"/>
                      </a:endParaRPr>
                    </a:p>
                    <a:p>
                      <a:pPr marL="365760" marR="0" lvl="0" indent="-342900">
                        <a:lnSpc>
                          <a:spcPct val="107000"/>
                        </a:lnSpc>
                        <a:spcBef>
                          <a:spcPts val="0"/>
                        </a:spcBef>
                        <a:spcAft>
                          <a:spcPts val="0"/>
                        </a:spcAft>
                        <a:buFont typeface="Arial" panose="020B0604020202020204" pitchFamily="34" charset="0"/>
                        <a:buChar char="•"/>
                      </a:pPr>
                      <a:r>
                        <a:rPr lang="en-US" sz="1600" dirty="0">
                          <a:effectLst/>
                          <a:latin typeface="Arial" panose="020B0604020202020204" pitchFamily="34" charset="0"/>
                          <a:cs typeface="Arial" panose="020B0604020202020204" pitchFamily="34" charset="0"/>
                        </a:rPr>
                        <a:t>Exiting a hospital, residential</a:t>
                      </a:r>
                      <a:r>
                        <a:rPr lang="en-US" sz="1600" baseline="0" dirty="0">
                          <a:effectLst/>
                          <a:latin typeface="Arial" panose="020B0604020202020204" pitchFamily="34" charset="0"/>
                          <a:cs typeface="Arial" panose="020B0604020202020204" pitchFamily="34" charset="0"/>
                        </a:rPr>
                        <a:t> facility (SUD or MH), correctional facility, or nursing facility </a:t>
                      </a:r>
                      <a:endParaRPr lang="en-US" sz="1600" dirty="0">
                        <a:effectLst/>
                        <a:latin typeface="Arial" panose="020B0604020202020204" pitchFamily="34" charset="0"/>
                        <a:cs typeface="Arial" panose="020B0604020202020204" pitchFamily="34" charset="0"/>
                      </a:endParaRPr>
                    </a:p>
                    <a:p>
                      <a:pPr marL="0" marR="0" lvl="0" indent="0" algn="ctr">
                        <a:lnSpc>
                          <a:spcPct val="107000"/>
                        </a:lnSpc>
                        <a:spcBef>
                          <a:spcPts val="0"/>
                        </a:spcBef>
                        <a:spcAft>
                          <a:spcPts val="0"/>
                        </a:spcAft>
                        <a:buFont typeface="Arial" panose="020B0604020202020204" pitchFamily="34" charset="0"/>
                        <a:buNone/>
                      </a:pPr>
                      <a:r>
                        <a:rPr lang="en-US" sz="1200" b="1" dirty="0">
                          <a:effectLst/>
                          <a:latin typeface="Arial" panose="020B0604020202020204" pitchFamily="34" charset="0"/>
                          <a:cs typeface="Arial" panose="020B0604020202020204" pitchFamily="34" charset="0"/>
                        </a:rPr>
                        <a:t>AND</a:t>
                      </a:r>
                      <a:endParaRPr lang="en-US" sz="1600" b="1" dirty="0">
                        <a:effectLst/>
                        <a:latin typeface="Arial" panose="020B0604020202020204" pitchFamily="34" charset="0"/>
                        <a:cs typeface="Arial" panose="020B0604020202020204" pitchFamily="34" charset="0"/>
                      </a:endParaRPr>
                    </a:p>
                    <a:p>
                      <a:pPr marL="365760" marR="0" lvl="0" indent="-342900">
                        <a:lnSpc>
                          <a:spcPct val="107000"/>
                        </a:lnSpc>
                        <a:spcBef>
                          <a:spcPts val="0"/>
                        </a:spcBef>
                        <a:spcAft>
                          <a:spcPts val="0"/>
                        </a:spcAft>
                        <a:buFont typeface="Arial" panose="020B0604020202020204" pitchFamily="34" charset="0"/>
                        <a:buChar char="•"/>
                      </a:pPr>
                      <a:r>
                        <a:rPr lang="en-US" sz="1600" dirty="0">
                          <a:effectLst/>
                          <a:latin typeface="Arial" panose="020B0604020202020204" pitchFamily="34" charset="0"/>
                          <a:cs typeface="Arial" panose="020B0604020202020204" pitchFamily="34" charset="0"/>
                        </a:rPr>
                        <a:t>Meet HUD definition of homeless or at risk</a:t>
                      </a:r>
                      <a:r>
                        <a:rPr lang="en-US" sz="1600" baseline="0" dirty="0">
                          <a:effectLst/>
                          <a:latin typeface="Arial" panose="020B0604020202020204" pitchFamily="34" charset="0"/>
                          <a:cs typeface="Arial" panose="020B0604020202020204" pitchFamily="34" charset="0"/>
                        </a:rPr>
                        <a:t> of homelessness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2"/>
                  </a:ext>
                </a:extLst>
              </a:tr>
            </a:tbl>
          </a:graphicData>
        </a:graphic>
      </p:graphicFrame>
      <p:sp>
        <p:nvSpPr>
          <p:cNvPr id="10" name="Text Placeholder 3"/>
          <p:cNvSpPr txBox="1">
            <a:spLocks/>
          </p:cNvSpPr>
          <p:nvPr/>
        </p:nvSpPr>
        <p:spPr>
          <a:xfrm>
            <a:off x="606023" y="1566672"/>
            <a:ext cx="10516284" cy="773642"/>
          </a:xfrm>
          <a:prstGeom prst="rect">
            <a:avLst/>
          </a:prstGeom>
        </p:spPr>
        <p:txBody>
          <a:bodyPr vert="horz" lIns="91440" tIns="45720" rIns="91440" bIns="45720" rtlCol="0" anchor="ctr">
            <a:normAutofit/>
          </a:bodyPr>
          <a:lstStyle>
            <a:lvl1pPr marL="0" indent="0" algn="l" defTabSz="914377" rtl="0" eaLnBrk="1" latinLnBrk="0" hangingPunct="1">
              <a:lnSpc>
                <a:spcPct val="100000"/>
              </a:lnSpc>
              <a:spcBef>
                <a:spcPts val="1000"/>
              </a:spcBef>
              <a:buClr>
                <a:srgbClr val="2C2C2C"/>
              </a:buClr>
              <a:buFont typeface="Arial" panose="020B0604020202020204" pitchFamily="34" charset="0"/>
              <a:buNone/>
              <a:defRPr sz="2400" b="0" i="0" kern="1200">
                <a:solidFill>
                  <a:srgbClr val="ED7623"/>
                </a:solidFill>
                <a:latin typeface="Arial" charset="0"/>
                <a:ea typeface="Arial" charset="0"/>
                <a:cs typeface="Arial" charset="0"/>
              </a:defRPr>
            </a:lvl1pPr>
            <a:lvl2pPr marL="457189" indent="0" algn="l" defTabSz="914377" rtl="0" eaLnBrk="1" latinLnBrk="0" hangingPunct="1">
              <a:lnSpc>
                <a:spcPct val="100000"/>
              </a:lnSpc>
              <a:spcBef>
                <a:spcPts val="500"/>
              </a:spcBef>
              <a:buClr>
                <a:srgbClr val="2C2C2C"/>
              </a:buClr>
              <a:buFont typeface="Arial"/>
              <a:buNone/>
              <a:defRPr sz="2000" b="1" i="0" kern="1200">
                <a:solidFill>
                  <a:schemeClr val="tx1"/>
                </a:solidFill>
                <a:latin typeface="Arial" charset="0"/>
                <a:ea typeface="Arial" charset="0"/>
                <a:cs typeface="Arial" charset="0"/>
              </a:defRPr>
            </a:lvl2pPr>
            <a:lvl3pPr marL="914377" indent="0" algn="l" defTabSz="914377" rtl="0" eaLnBrk="1" latinLnBrk="0" hangingPunct="1">
              <a:lnSpc>
                <a:spcPct val="100000"/>
              </a:lnSpc>
              <a:spcBef>
                <a:spcPts val="500"/>
              </a:spcBef>
              <a:buClr>
                <a:srgbClr val="2C2C2C"/>
              </a:buClr>
              <a:buFont typeface="Arial"/>
              <a:buNone/>
              <a:defRPr sz="1800" b="1" i="0" kern="1200">
                <a:solidFill>
                  <a:schemeClr val="tx1"/>
                </a:solidFill>
                <a:latin typeface="Arial" charset="0"/>
                <a:ea typeface="Arial" charset="0"/>
                <a:cs typeface="Arial" charset="0"/>
              </a:defRPr>
            </a:lvl3pPr>
            <a:lvl4pPr marL="1371566" indent="0" algn="l" defTabSz="914377" rtl="0" eaLnBrk="1" latinLnBrk="0" hangingPunct="1">
              <a:lnSpc>
                <a:spcPct val="100000"/>
              </a:lnSpc>
              <a:spcBef>
                <a:spcPts val="500"/>
              </a:spcBef>
              <a:buClr>
                <a:srgbClr val="2C2C2C"/>
              </a:buClr>
              <a:buFont typeface="Arial"/>
              <a:buNone/>
              <a:defRPr sz="1600" b="1" i="0" kern="1200">
                <a:solidFill>
                  <a:schemeClr val="tx1"/>
                </a:solidFill>
                <a:latin typeface="Arial" charset="0"/>
                <a:ea typeface="Arial" charset="0"/>
                <a:cs typeface="Arial" charset="0"/>
              </a:defRPr>
            </a:lvl4pPr>
            <a:lvl5pPr marL="1828754" indent="0" algn="l" defTabSz="914377" rtl="0" eaLnBrk="1" latinLnBrk="0" hangingPunct="1">
              <a:lnSpc>
                <a:spcPct val="100000"/>
              </a:lnSpc>
              <a:spcBef>
                <a:spcPts val="500"/>
              </a:spcBef>
              <a:buClr>
                <a:srgbClr val="2C2C2C"/>
              </a:buClr>
              <a:buFont typeface="Arial"/>
              <a:buNone/>
              <a:defRPr sz="1600" b="1" i="0" kern="1200">
                <a:solidFill>
                  <a:schemeClr val="tx1"/>
                </a:solidFill>
                <a:latin typeface="Arial" charset="0"/>
                <a:ea typeface="Arial" charset="0"/>
                <a:cs typeface="Arial" charset="0"/>
              </a:defRPr>
            </a:lvl5pPr>
            <a:lvl6pPr marL="2285943" indent="0" algn="l" defTabSz="914377"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1000"/>
              </a:spcBef>
              <a:spcAft>
                <a:spcPts val="0"/>
              </a:spcAft>
              <a:buClr>
                <a:srgbClr val="2C2C2C"/>
              </a:buClr>
              <a:buSzTx/>
              <a:buFont typeface="Arial" panose="020B0604020202020204" pitchFamily="34" charset="0"/>
              <a:buNone/>
              <a:tabLst/>
              <a:defRPr/>
            </a:pPr>
            <a:r>
              <a:rPr kumimoji="0" lang="en-US" sz="2400" b="0" i="0" u="none" strike="noStrike" kern="1200" cap="none" spc="0" normalizeH="0" baseline="0" noProof="0" dirty="0">
                <a:ln>
                  <a:noFill/>
                </a:ln>
                <a:solidFill>
                  <a:srgbClr val="ED7623"/>
                </a:solidFill>
                <a:effectLst/>
                <a:uLnTx/>
                <a:uFillTx/>
                <a:latin typeface="Arial" charset="0"/>
                <a:cs typeface="Arial" charset="0"/>
              </a:rPr>
              <a:t>Alternative and Appropriate Level of Care Settings</a:t>
            </a:r>
          </a:p>
        </p:txBody>
      </p:sp>
      <p:sp>
        <p:nvSpPr>
          <p:cNvPr id="11" name="Title 1"/>
          <p:cNvSpPr txBox="1">
            <a:spLocks noGrp="1"/>
          </p:cNvSpPr>
          <p:nvPr>
            <p:ph type="title" idx="4294967295"/>
          </p:nvPr>
        </p:nvSpPr>
        <p:spPr>
          <a:xfrm>
            <a:off x="606707" y="484634"/>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377" rtl="0" eaLnBrk="1" latinLnBrk="0" hangingPunct="1">
              <a:lnSpc>
                <a:spcPct val="100000"/>
              </a:lnSpc>
              <a:spcBef>
                <a:spcPct val="0"/>
              </a:spcBef>
              <a:buNone/>
              <a:defRPr sz="4400" b="0" i="0" kern="1200">
                <a:solidFill>
                  <a:srgbClr val="2C2C2C"/>
                </a:solidFill>
                <a:latin typeface="Arial" charset="0"/>
                <a:ea typeface="Arial" charset="0"/>
                <a:cs typeface="Arial" charset="0"/>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2C2C2C"/>
                </a:solidFill>
                <a:effectLst/>
                <a:uLnTx/>
                <a:uFillTx/>
                <a:latin typeface="Arial" panose="020B0604020202020204" pitchFamily="34" charset="0"/>
                <a:ea typeface="Arial" charset="0"/>
                <a:cs typeface="Arial" panose="020B0604020202020204" pitchFamily="34" charset="0"/>
              </a:rPr>
              <a:t>Overview of Community Supports</a:t>
            </a:r>
            <a:endParaRPr kumimoji="0" lang="en-US" sz="3200" b="0" i="0" u="none" strike="noStrike" kern="1200" cap="none" spc="0" normalizeH="0" baseline="0" noProof="0" dirty="0">
              <a:ln>
                <a:noFill/>
              </a:ln>
              <a:solidFill>
                <a:srgbClr val="2C2C2C"/>
              </a:solidFill>
              <a:effectLst/>
              <a:uLnTx/>
              <a:uFillTx/>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3667070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A8366B-8921-BB42-93C1-3BB8D262F5D4}" type="slidenum">
              <a:rPr kumimoji="0" lang="en-US" sz="1200" b="0" i="0" u="none" strike="noStrike" kern="1200" cap="none" spc="0" normalizeH="0" baseline="0" noProof="0" smtClean="0">
                <a:ln>
                  <a:noFill/>
                </a:ln>
                <a:solidFill>
                  <a:srgbClr val="757B81"/>
                </a:solidFill>
                <a:effectLst/>
                <a:uLnTx/>
                <a:uFillTx/>
                <a:latin typeface="Arial" charset="0"/>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757B81"/>
              </a:solidFill>
              <a:effectLst/>
              <a:uLnTx/>
              <a:uFillTx/>
              <a:latin typeface="Arial" charset="0"/>
              <a:cs typeface="Arial" charset="0"/>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95903906"/>
              </p:ext>
            </p:extLst>
          </p:nvPr>
        </p:nvGraphicFramePr>
        <p:xfrm>
          <a:off x="606365" y="2157022"/>
          <a:ext cx="11064240" cy="4486443"/>
        </p:xfrm>
        <a:graphic>
          <a:graphicData uri="http://schemas.openxmlformats.org/drawingml/2006/table">
            <a:tbl>
              <a:tblPr firstRow="1" bandRow="1">
                <a:tableStyleId>{B301B821-A1FF-4177-AEE7-76D212191A09}</a:tableStyleId>
              </a:tblPr>
              <a:tblGrid>
                <a:gridCol w="2624855">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5010385">
                  <a:extLst>
                    <a:ext uri="{9D8B030D-6E8A-4147-A177-3AD203B41FA5}">
                      <a16:colId xmlns:a16="http://schemas.microsoft.com/office/drawing/2014/main" val="4203979658"/>
                    </a:ext>
                  </a:extLst>
                </a:gridCol>
              </a:tblGrid>
              <a:tr h="365760">
                <a:tc>
                  <a:txBody>
                    <a:bodyPr/>
                    <a:lstStyle/>
                    <a:p>
                      <a:pPr marL="0" marR="0" algn="l">
                        <a:spcBef>
                          <a:spcPts val="0"/>
                        </a:spcBef>
                        <a:spcAft>
                          <a:spcPts val="0"/>
                        </a:spcAft>
                      </a:pPr>
                      <a:r>
                        <a:rPr lang="en-US" sz="1600" dirty="0">
                          <a:effectLst/>
                        </a:rPr>
                        <a:t>Community Support</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600" dirty="0">
                          <a:effectLst/>
                        </a:rPr>
                        <a:t>Description of Service</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Eligibility</a:t>
                      </a:r>
                      <a:endParaRPr lang="en-US" sz="15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1100409">
                <a:tc>
                  <a:txBody>
                    <a:bodyPr/>
                    <a:lstStyle/>
                    <a:p>
                      <a:pPr algn="ctr"/>
                      <a:r>
                        <a:rPr lang="en-US" sz="1500" b="0" i="0" u="none" strike="noStrike" kern="1200" baseline="0" dirty="0">
                          <a:solidFill>
                            <a:schemeClr val="dk1"/>
                          </a:solidFill>
                          <a:latin typeface="+mn-lt"/>
                          <a:ea typeface="+mn-ea"/>
                          <a:cs typeface="+mn-cs"/>
                        </a:rPr>
                        <a:t>Medically Supportive Food/</a:t>
                      </a:r>
                    </a:p>
                    <a:p>
                      <a:pPr algn="ctr"/>
                      <a:r>
                        <a:rPr lang="en-US" sz="1500" b="0" i="0" u="none" strike="noStrike" kern="1200" baseline="0" dirty="0">
                          <a:solidFill>
                            <a:schemeClr val="dk1"/>
                          </a:solidFill>
                          <a:latin typeface="+mn-lt"/>
                          <a:ea typeface="+mn-ea"/>
                          <a:cs typeface="+mn-cs"/>
                        </a:rPr>
                        <a:t>Meals/Medically Tailored Meals</a:t>
                      </a:r>
                      <a:endParaRPr lang="en-US" sz="1500" dirty="0">
                        <a:effectLst/>
                        <a:latin typeface="+mn-lt"/>
                        <a:ea typeface="Calibri" panose="020F0502020204030204" pitchFamily="34" charset="0"/>
                        <a:cs typeface="Times New Roman" panose="02020603050405020304" pitchFamily="18" charset="0"/>
                      </a:endParaRPr>
                    </a:p>
                  </a:txBody>
                  <a:tcPr marL="68580" marR="68580" marT="9525" marB="0" anchor="ctr"/>
                </a:tc>
                <a:tc>
                  <a:txBody>
                    <a:bodyPr/>
                    <a:lstStyle/>
                    <a:p>
                      <a:r>
                        <a:rPr lang="en-US" sz="1500" b="0" i="0" u="none" strike="noStrike" kern="1200" baseline="0" dirty="0">
                          <a:solidFill>
                            <a:schemeClr val="dk1"/>
                          </a:solidFill>
                          <a:latin typeface="+mn-lt"/>
                          <a:ea typeface="+mn-ea"/>
                          <a:cs typeface="+mn-cs"/>
                        </a:rPr>
                        <a:t>Helps individuals achieve their nutrition goals at critical times to help them regain and maintain their health by delivering meals to a home.</a:t>
                      </a:r>
                      <a:endParaRPr lang="en-US" sz="1500" dirty="0">
                        <a:latin typeface="Arial" panose="020B0604020202020204" pitchFamily="34" charset="0"/>
                        <a:cs typeface="Arial" panose="020B0604020202020204" pitchFamily="34" charset="0"/>
                      </a:endParaRPr>
                    </a:p>
                  </a:txBody>
                  <a:tcPr marL="68580" marR="68580" marT="9525" marB="0" anchor="ctr"/>
                </a:tc>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2C2C2C"/>
                          </a:solidFill>
                          <a:effectLst/>
                        </a:rPr>
                        <a:t>Recent</a:t>
                      </a:r>
                      <a:r>
                        <a:rPr lang="en-US" sz="1400" baseline="0" dirty="0">
                          <a:solidFill>
                            <a:srgbClr val="2C2C2C"/>
                          </a:solidFill>
                          <a:effectLst/>
                        </a:rPr>
                        <a:t> </a:t>
                      </a:r>
                      <a:r>
                        <a:rPr lang="en-US" sz="1400" dirty="0">
                          <a:solidFill>
                            <a:srgbClr val="2C2C2C"/>
                          </a:solidFill>
                          <a:effectLst/>
                        </a:rPr>
                        <a:t>discharging from the hospital or Skilled Nurse</a:t>
                      </a:r>
                      <a:r>
                        <a:rPr lang="en-US" sz="1400" baseline="0" dirty="0">
                          <a:solidFill>
                            <a:srgbClr val="2C2C2C"/>
                          </a:solidFill>
                          <a:effectLst/>
                        </a:rPr>
                        <a:t> Facility (SNF)</a:t>
                      </a:r>
                      <a:endParaRPr lang="en-US" sz="1400" dirty="0">
                        <a:solidFill>
                          <a:srgbClr val="2C2C2C"/>
                        </a:solidFill>
                        <a:effectLst/>
                        <a:latin typeface="Arial" panose="020B0604020202020204" pitchFamily="34" charset="0"/>
                        <a:cs typeface="Arial" panose="020B0604020202020204" pitchFamily="34" charset="0"/>
                      </a:endParaRP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2C2C2C"/>
                          </a:solidFill>
                          <a:latin typeface="Arial" panose="020B0604020202020204" pitchFamily="34" charset="0"/>
                          <a:cs typeface="Arial" panose="020B0604020202020204" pitchFamily="34" charset="0"/>
                        </a:rPr>
                        <a:t>Has a chronic</a:t>
                      </a:r>
                      <a:r>
                        <a:rPr lang="en-US" sz="1400" baseline="0" dirty="0">
                          <a:solidFill>
                            <a:srgbClr val="2C2C2C"/>
                          </a:solidFill>
                          <a:latin typeface="Arial" panose="020B0604020202020204" pitchFamily="34" charset="0"/>
                          <a:cs typeface="Arial" panose="020B0604020202020204" pitchFamily="34" charset="0"/>
                        </a:rPr>
                        <a:t> condition with h</a:t>
                      </a:r>
                      <a:r>
                        <a:rPr lang="en-US" sz="1400" dirty="0">
                          <a:solidFill>
                            <a:srgbClr val="2C2C2C"/>
                          </a:solidFill>
                          <a:effectLst/>
                        </a:rPr>
                        <a:t>igh</a:t>
                      </a:r>
                      <a:r>
                        <a:rPr lang="en-US" sz="1400" baseline="0" dirty="0">
                          <a:solidFill>
                            <a:srgbClr val="2C2C2C"/>
                          </a:solidFill>
                          <a:effectLst/>
                        </a:rPr>
                        <a:t> </a:t>
                      </a:r>
                      <a:r>
                        <a:rPr lang="en-US" sz="1400" dirty="0">
                          <a:solidFill>
                            <a:srgbClr val="2C2C2C"/>
                          </a:solidFill>
                          <a:effectLst/>
                        </a:rPr>
                        <a:t>risk of hospitalization or nursing facility placement</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2C2C2C"/>
                          </a:solidFill>
                          <a:effectLst/>
                        </a:rPr>
                        <a:t>Has extensive care coordination needs</a:t>
                      </a:r>
                    </a:p>
                  </a:txBody>
                  <a:tcPr marL="68580" marR="68580" marT="9525" marB="0" anchor="ctr"/>
                </a:tc>
                <a:extLst>
                  <a:ext uri="{0D108BD9-81ED-4DB2-BD59-A6C34878D82A}">
                    <a16:rowId xmlns:a16="http://schemas.microsoft.com/office/drawing/2014/main" val="10001"/>
                  </a:ext>
                </a:extLst>
              </a:tr>
              <a:tr h="1393366">
                <a:tc>
                  <a:txBody>
                    <a:bodyPr/>
                    <a:lstStyle/>
                    <a:p>
                      <a:pPr marL="0" marR="0" algn="ctr">
                        <a:lnSpc>
                          <a:spcPct val="107000"/>
                        </a:lnSpc>
                        <a:spcBef>
                          <a:spcPts val="0"/>
                        </a:spcBef>
                        <a:spcAft>
                          <a:spcPts val="0"/>
                        </a:spcAft>
                      </a:pPr>
                      <a:r>
                        <a:rPr lang="en-US" sz="1500" dirty="0"/>
                        <a:t>Personal Care and Homemaker Services</a:t>
                      </a:r>
                      <a:endParaRPr lang="en-US" sz="1500" dirty="0">
                        <a:effectLst/>
                        <a:latin typeface="+mn-lt"/>
                        <a:ea typeface="Calibri" panose="020F0502020204030204" pitchFamily="34" charset="0"/>
                        <a:cs typeface="Calibri" panose="020F0502020204030204" pitchFamily="34" charset="0"/>
                      </a:endParaRPr>
                    </a:p>
                  </a:txBody>
                  <a:tcPr marL="68580" marR="68580" marT="9525" marB="0" anchor="ctr"/>
                </a:tc>
                <a:tc>
                  <a:txBody>
                    <a:bodyPr/>
                    <a:lstStyle/>
                    <a:p>
                      <a:r>
                        <a:rPr lang="en-US" sz="1500" b="0" i="0" u="none" strike="noStrike" kern="1200" baseline="0" dirty="0">
                          <a:solidFill>
                            <a:schemeClr val="dk1"/>
                          </a:solidFill>
                          <a:latin typeface="+mn-lt"/>
                          <a:ea typeface="+mn-ea"/>
                          <a:cs typeface="+mn-cs"/>
                        </a:rPr>
                        <a:t>Provides temporary assistance, similar to In-Home Supportive Services (IHSS) for individuals with activities of daily living (ADL) needs who would otherwise not remain in their homes.</a:t>
                      </a:r>
                      <a:endParaRPr lang="en-US" sz="1500" dirty="0"/>
                    </a:p>
                  </a:txBody>
                  <a:tcPr marL="68580" marR="68580" marT="9525" marB="0" anchor="ctr"/>
                </a:tc>
                <a:tc>
                  <a:txBody>
                    <a:bodyPr/>
                    <a:lstStyle/>
                    <a:p>
                      <a:pPr marL="285750" marR="0" lvl="0" indent="-285750" algn="l">
                        <a:lnSpc>
                          <a:spcPct val="107000"/>
                        </a:lnSpc>
                        <a:spcBef>
                          <a:spcPts val="0"/>
                        </a:spcBef>
                        <a:spcAft>
                          <a:spcPts val="0"/>
                        </a:spcAft>
                        <a:buFont typeface="Arial" panose="020B0604020202020204" pitchFamily="34" charset="0"/>
                        <a:buChar char="•"/>
                      </a:pPr>
                      <a:r>
                        <a:rPr lang="en-US" sz="1400" baseline="0" dirty="0">
                          <a:solidFill>
                            <a:srgbClr val="2C2C2C"/>
                          </a:solidFill>
                          <a:effectLst/>
                        </a:rPr>
                        <a:t>Approved for IHSS but require additional short-term assistance</a:t>
                      </a:r>
                    </a:p>
                    <a:p>
                      <a:pPr marL="285750" marR="0" lvl="0" indent="-285750" algn="l">
                        <a:lnSpc>
                          <a:spcPct val="107000"/>
                        </a:lnSpc>
                        <a:spcBef>
                          <a:spcPts val="0"/>
                        </a:spcBef>
                        <a:spcAft>
                          <a:spcPts val="0"/>
                        </a:spcAft>
                        <a:buFont typeface="Arial" panose="020B0604020202020204" pitchFamily="34" charset="0"/>
                        <a:buChar char="•"/>
                      </a:pPr>
                      <a:r>
                        <a:rPr lang="en-US" sz="1400" baseline="0" dirty="0">
                          <a:solidFill>
                            <a:srgbClr val="2C2C2C"/>
                          </a:solidFill>
                          <a:effectLst/>
                        </a:rPr>
                        <a:t>In an IHSS waiting period but for discharge or admission prevention require caregiver services</a:t>
                      </a:r>
                    </a:p>
                    <a:p>
                      <a:pPr marL="285750" marR="0" lvl="0" indent="-285750" algn="l">
                        <a:lnSpc>
                          <a:spcPct val="107000"/>
                        </a:lnSpc>
                        <a:spcBef>
                          <a:spcPts val="0"/>
                        </a:spcBef>
                        <a:spcAft>
                          <a:spcPts val="0"/>
                        </a:spcAft>
                        <a:buFont typeface="Arial" panose="020B0604020202020204" pitchFamily="34" charset="0"/>
                        <a:buChar char="•"/>
                      </a:pPr>
                      <a:r>
                        <a:rPr lang="en-US" sz="1400" baseline="0" dirty="0">
                          <a:solidFill>
                            <a:srgbClr val="2C2C2C"/>
                          </a:solidFill>
                          <a:effectLst/>
                        </a:rPr>
                        <a:t>Do not qualify for IHSS but, to avoid admission, require caregiver services</a:t>
                      </a:r>
                      <a:endParaRPr lang="en-US" sz="1400" dirty="0">
                        <a:solidFill>
                          <a:srgbClr val="2C2C2C"/>
                        </a:solidFill>
                        <a:effectLst/>
                        <a:latin typeface="+mn-lt"/>
                        <a:ea typeface="Calibri" panose="020F0502020204030204" pitchFamily="34" charset="0"/>
                        <a:cs typeface="Calibri" panose="020F0502020204030204" pitchFamily="34" charset="0"/>
                      </a:endParaRPr>
                    </a:p>
                  </a:txBody>
                  <a:tcPr marL="68580" marR="68580" marT="9525" marB="0" anchor="ctr"/>
                </a:tc>
                <a:extLst>
                  <a:ext uri="{0D108BD9-81ED-4DB2-BD59-A6C34878D82A}">
                    <a16:rowId xmlns:a16="http://schemas.microsoft.com/office/drawing/2014/main" val="2300884348"/>
                  </a:ext>
                </a:extLst>
              </a:tr>
              <a:tr h="1626908">
                <a:tc>
                  <a:txBody>
                    <a:bodyPr/>
                    <a:lstStyle/>
                    <a:p>
                      <a:pPr marL="0" marR="0" algn="ctr">
                        <a:lnSpc>
                          <a:spcPct val="107000"/>
                        </a:lnSpc>
                        <a:spcBef>
                          <a:spcPts val="0"/>
                        </a:spcBef>
                        <a:spcAft>
                          <a:spcPts val="0"/>
                        </a:spcAft>
                      </a:pPr>
                      <a:r>
                        <a:rPr lang="en-US" sz="1500" dirty="0"/>
                        <a:t>Respite Services (Caregiver)</a:t>
                      </a:r>
                      <a:endParaRPr lang="en-US" sz="1500" dirty="0">
                        <a:effectLst/>
                        <a:latin typeface="+mn-lt"/>
                        <a:ea typeface="Calibri" panose="020F0502020204030204" pitchFamily="34" charset="0"/>
                        <a:cs typeface="Calibri" panose="020F0502020204030204" pitchFamily="34" charset="0"/>
                      </a:endParaRPr>
                    </a:p>
                  </a:txBody>
                  <a:tcPr marL="68580" marR="68580" marT="9525" marB="0" anchor="ctr"/>
                </a:tc>
                <a:tc>
                  <a:txBody>
                    <a:bodyPr/>
                    <a:lstStyle/>
                    <a:p>
                      <a:r>
                        <a:rPr lang="en-US" sz="1500" b="0" i="0" u="none" strike="noStrike" kern="1200" baseline="0" dirty="0">
                          <a:solidFill>
                            <a:schemeClr val="dk1"/>
                          </a:solidFill>
                          <a:latin typeface="+mn-lt"/>
                          <a:ea typeface="+mn-ea"/>
                          <a:cs typeface="+mn-cs"/>
                        </a:rPr>
                        <a:t>Short-term services provided to caregivers of those who require occasional temporary supervision to give relief to the caregiver.</a:t>
                      </a:r>
                      <a:endParaRPr lang="en-US" sz="1500" dirty="0"/>
                    </a:p>
                  </a:txBody>
                  <a:tcPr marL="68580" marR="68580" marT="9525" marB="0" anchor="ctr"/>
                </a:tc>
                <a:tc>
                  <a:txBody>
                    <a:bodyPr/>
                    <a:lstStyle/>
                    <a:p>
                      <a:pPr marL="292100" marR="0" lvl="0" indent="-285750" algn="l">
                        <a:lnSpc>
                          <a:spcPct val="107000"/>
                        </a:lnSpc>
                        <a:spcBef>
                          <a:spcPts val="0"/>
                        </a:spcBef>
                        <a:spcAft>
                          <a:spcPts val="0"/>
                        </a:spcAft>
                        <a:buFont typeface="Arial" panose="020B0604020202020204" pitchFamily="34" charset="0"/>
                        <a:buChar char="•"/>
                      </a:pPr>
                      <a:r>
                        <a:rPr lang="en-US" sz="1400" baseline="0" dirty="0">
                          <a:solidFill>
                            <a:srgbClr val="2C2C2C"/>
                          </a:solidFill>
                          <a:effectLst/>
                        </a:rPr>
                        <a:t>Adult-members who are dependent on, or who without a caregiver would be institutionalized</a:t>
                      </a:r>
                    </a:p>
                    <a:p>
                      <a:pPr marL="292100" marR="0" lvl="0" indent="-285750" algn="l">
                        <a:lnSpc>
                          <a:spcPct val="107000"/>
                        </a:lnSpc>
                        <a:spcBef>
                          <a:spcPts val="0"/>
                        </a:spcBef>
                        <a:spcAft>
                          <a:spcPts val="0"/>
                        </a:spcAft>
                        <a:buFont typeface="Arial" panose="020B0604020202020204" pitchFamily="34" charset="0"/>
                        <a:buChar char="•"/>
                      </a:pPr>
                      <a:r>
                        <a:rPr lang="en-US" sz="1400" dirty="0">
                          <a:solidFill>
                            <a:srgbClr val="2C2C2C"/>
                          </a:solidFill>
                          <a:effectLst/>
                        </a:rPr>
                        <a:t>Adults</a:t>
                      </a:r>
                      <a:r>
                        <a:rPr lang="en-US" sz="1400" baseline="0" dirty="0">
                          <a:solidFill>
                            <a:srgbClr val="2C2C2C"/>
                          </a:solidFill>
                          <a:effectLst/>
                        </a:rPr>
                        <a:t> </a:t>
                      </a:r>
                      <a:r>
                        <a:rPr lang="en-US" sz="1400" dirty="0">
                          <a:solidFill>
                            <a:srgbClr val="2C2C2C"/>
                          </a:solidFill>
                          <a:effectLst/>
                        </a:rPr>
                        <a:t>requiring assistance</a:t>
                      </a:r>
                      <a:r>
                        <a:rPr lang="en-US" sz="1400" baseline="0" dirty="0">
                          <a:solidFill>
                            <a:srgbClr val="2C2C2C"/>
                          </a:solidFill>
                          <a:effectLst/>
                        </a:rPr>
                        <a:t> in 2+ ADLs</a:t>
                      </a:r>
                    </a:p>
                    <a:p>
                      <a:pPr marL="292100" marR="0" lvl="0" indent="-285750" algn="l">
                        <a:lnSpc>
                          <a:spcPct val="107000"/>
                        </a:lnSpc>
                        <a:spcBef>
                          <a:spcPts val="0"/>
                        </a:spcBef>
                        <a:spcAft>
                          <a:spcPts val="0"/>
                        </a:spcAft>
                        <a:buFont typeface="Arial" panose="020B0604020202020204" pitchFamily="34" charset="0"/>
                        <a:buChar char="•"/>
                      </a:pPr>
                      <a:r>
                        <a:rPr lang="en-US" sz="1400" baseline="0" dirty="0">
                          <a:solidFill>
                            <a:srgbClr val="2C2C2C"/>
                          </a:solidFill>
                          <a:effectLst/>
                        </a:rPr>
                        <a:t>Children-members with complex care needs</a:t>
                      </a:r>
                    </a:p>
                    <a:p>
                      <a:pPr marL="292100" marR="0" lvl="0" indent="-285750" algn="l">
                        <a:lnSpc>
                          <a:spcPct val="107000"/>
                        </a:lnSpc>
                        <a:spcBef>
                          <a:spcPts val="0"/>
                        </a:spcBef>
                        <a:spcAft>
                          <a:spcPts val="0"/>
                        </a:spcAft>
                        <a:buFont typeface="Arial" panose="020B0604020202020204" pitchFamily="34" charset="0"/>
                        <a:buChar char="•"/>
                      </a:pPr>
                      <a:r>
                        <a:rPr lang="en-US" sz="1400" baseline="0" dirty="0">
                          <a:solidFill>
                            <a:srgbClr val="2C2C2C"/>
                          </a:solidFill>
                          <a:effectLst/>
                        </a:rPr>
                        <a:t>Children who previously received services under: the Pediatrics Palliative Care Waiver; Foster care; CCS; GHPP</a:t>
                      </a:r>
                    </a:p>
                  </a:txBody>
                  <a:tcPr marL="68580" marR="68580" marT="9525" marB="0" anchor="ctr"/>
                </a:tc>
                <a:extLst>
                  <a:ext uri="{0D108BD9-81ED-4DB2-BD59-A6C34878D82A}">
                    <a16:rowId xmlns:a16="http://schemas.microsoft.com/office/drawing/2014/main" val="4267914715"/>
                  </a:ext>
                </a:extLst>
              </a:tr>
            </a:tbl>
          </a:graphicData>
        </a:graphic>
      </p:graphicFrame>
      <p:sp>
        <p:nvSpPr>
          <p:cNvPr id="8" name="Text Placeholder 3"/>
          <p:cNvSpPr txBox="1">
            <a:spLocks noGrp="1"/>
          </p:cNvSpPr>
          <p:nvPr>
            <p:ph type="title" idx="4294967295"/>
          </p:nvPr>
        </p:nvSpPr>
        <p:spPr>
          <a:xfrm>
            <a:off x="606365" y="1423376"/>
            <a:ext cx="10516284" cy="7736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l" defTabSz="914377" rtl="0" eaLnBrk="1" latinLnBrk="0" hangingPunct="1">
              <a:lnSpc>
                <a:spcPct val="100000"/>
              </a:lnSpc>
              <a:spcBef>
                <a:spcPts val="1000"/>
              </a:spcBef>
              <a:buClr>
                <a:srgbClr val="2C2C2C"/>
              </a:buClr>
              <a:buFont typeface="Arial" panose="020B0604020202020204" pitchFamily="34" charset="0"/>
              <a:buNone/>
              <a:defRPr sz="2400" b="0" i="0" kern="1200">
                <a:solidFill>
                  <a:srgbClr val="ED7623"/>
                </a:solidFill>
                <a:latin typeface="Arial" charset="0"/>
                <a:ea typeface="Arial" charset="0"/>
                <a:cs typeface="Arial" charset="0"/>
              </a:defRPr>
            </a:lvl1pPr>
            <a:lvl2pPr marL="457189" indent="0" algn="l" defTabSz="914377" rtl="0" eaLnBrk="1" latinLnBrk="0" hangingPunct="1">
              <a:lnSpc>
                <a:spcPct val="100000"/>
              </a:lnSpc>
              <a:spcBef>
                <a:spcPts val="500"/>
              </a:spcBef>
              <a:buClr>
                <a:srgbClr val="2C2C2C"/>
              </a:buClr>
              <a:buFont typeface="Arial"/>
              <a:buNone/>
              <a:defRPr sz="2000" b="1" i="0" kern="1200">
                <a:solidFill>
                  <a:schemeClr val="tx1"/>
                </a:solidFill>
                <a:latin typeface="Arial" charset="0"/>
                <a:ea typeface="Arial" charset="0"/>
                <a:cs typeface="Arial" charset="0"/>
              </a:defRPr>
            </a:lvl2pPr>
            <a:lvl3pPr marL="914377" indent="0" algn="l" defTabSz="914377" rtl="0" eaLnBrk="1" latinLnBrk="0" hangingPunct="1">
              <a:lnSpc>
                <a:spcPct val="100000"/>
              </a:lnSpc>
              <a:spcBef>
                <a:spcPts val="500"/>
              </a:spcBef>
              <a:buClr>
                <a:srgbClr val="2C2C2C"/>
              </a:buClr>
              <a:buFont typeface="Arial"/>
              <a:buNone/>
              <a:defRPr sz="1800" b="1" i="0" kern="1200">
                <a:solidFill>
                  <a:schemeClr val="tx1"/>
                </a:solidFill>
                <a:latin typeface="Arial" charset="0"/>
                <a:ea typeface="Arial" charset="0"/>
                <a:cs typeface="Arial" charset="0"/>
              </a:defRPr>
            </a:lvl3pPr>
            <a:lvl4pPr marL="1371566" indent="0" algn="l" defTabSz="914377" rtl="0" eaLnBrk="1" latinLnBrk="0" hangingPunct="1">
              <a:lnSpc>
                <a:spcPct val="100000"/>
              </a:lnSpc>
              <a:spcBef>
                <a:spcPts val="500"/>
              </a:spcBef>
              <a:buClr>
                <a:srgbClr val="2C2C2C"/>
              </a:buClr>
              <a:buFont typeface="Arial"/>
              <a:buNone/>
              <a:defRPr sz="1600" b="1" i="0" kern="1200">
                <a:solidFill>
                  <a:schemeClr val="tx1"/>
                </a:solidFill>
                <a:latin typeface="Arial" charset="0"/>
                <a:ea typeface="Arial" charset="0"/>
                <a:cs typeface="Arial" charset="0"/>
              </a:defRPr>
            </a:lvl4pPr>
            <a:lvl5pPr marL="1828754" indent="0" algn="l" defTabSz="914377" rtl="0" eaLnBrk="1" latinLnBrk="0" hangingPunct="1">
              <a:lnSpc>
                <a:spcPct val="100000"/>
              </a:lnSpc>
              <a:spcBef>
                <a:spcPts val="500"/>
              </a:spcBef>
              <a:buClr>
                <a:srgbClr val="2C2C2C"/>
              </a:buClr>
              <a:buFont typeface="Arial"/>
              <a:buNone/>
              <a:defRPr sz="1600" b="1" i="0" kern="1200">
                <a:solidFill>
                  <a:schemeClr val="tx1"/>
                </a:solidFill>
                <a:latin typeface="Arial" charset="0"/>
                <a:ea typeface="Arial" charset="0"/>
                <a:cs typeface="Arial" charset="0"/>
              </a:defRPr>
            </a:lvl5pPr>
            <a:lvl6pPr marL="2285943" indent="0" algn="l" defTabSz="914377"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1000"/>
              </a:spcBef>
              <a:spcAft>
                <a:spcPts val="0"/>
              </a:spcAft>
              <a:buClr>
                <a:srgbClr val="2C2C2C"/>
              </a:buClr>
              <a:buSzTx/>
              <a:buFont typeface="Arial" panose="020B0604020202020204" pitchFamily="34" charset="0"/>
              <a:buNone/>
              <a:tabLst/>
              <a:defRPr/>
            </a:pPr>
            <a:r>
              <a:rPr kumimoji="0" lang="en-US" sz="2400" b="0" i="0" u="none" strike="noStrike" kern="1200" cap="none" spc="0" normalizeH="0" baseline="0" noProof="0" dirty="0">
                <a:ln>
                  <a:noFill/>
                </a:ln>
                <a:solidFill>
                  <a:srgbClr val="ED7623"/>
                </a:solidFill>
                <a:effectLst/>
                <a:uLnTx/>
                <a:uFillTx/>
                <a:latin typeface="Arial" charset="0"/>
                <a:ea typeface="Arial" charset="0"/>
                <a:cs typeface="Arial" charset="0"/>
              </a:rPr>
              <a:t>Services to Prevent Institutionalization</a:t>
            </a:r>
          </a:p>
        </p:txBody>
      </p:sp>
      <p:sp>
        <p:nvSpPr>
          <p:cNvPr id="9" name="Title 1"/>
          <p:cNvSpPr txBox="1">
            <a:spLocks/>
          </p:cNvSpPr>
          <p:nvPr/>
        </p:nvSpPr>
        <p:spPr>
          <a:xfrm>
            <a:off x="606707" y="484634"/>
            <a:ext cx="10515600" cy="1325563"/>
          </a:xfrm>
          <a:prstGeom prst="rect">
            <a:avLst/>
          </a:prstGeom>
        </p:spPr>
        <p:txBody>
          <a:bodyPr vert="horz" lIns="91440" tIns="45720" rIns="91440" bIns="45720" rtlCol="0" anchor="ctr">
            <a:normAutofit/>
          </a:bodyPr>
          <a:lstStyle>
            <a:lvl1pPr algn="l" defTabSz="914377" rtl="0" eaLnBrk="1" latinLnBrk="0" hangingPunct="1">
              <a:lnSpc>
                <a:spcPct val="100000"/>
              </a:lnSpc>
              <a:spcBef>
                <a:spcPct val="0"/>
              </a:spcBef>
              <a:buNone/>
              <a:defRPr sz="4400" b="0" i="0" kern="1200">
                <a:solidFill>
                  <a:srgbClr val="2C2C2C"/>
                </a:solidFill>
                <a:latin typeface="Arial" charset="0"/>
                <a:ea typeface="Arial" charset="0"/>
                <a:cs typeface="Arial" charset="0"/>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2C2C2C"/>
                </a:solidFill>
                <a:effectLst/>
                <a:uLnTx/>
                <a:uFillTx/>
                <a:latin typeface="Arial" panose="020B0604020202020204" pitchFamily="34" charset="0"/>
                <a:cs typeface="Arial" panose="020B0604020202020204" pitchFamily="34" charset="0"/>
              </a:rPr>
              <a:t>Overview of Community Supports</a:t>
            </a:r>
            <a:endParaRPr kumimoji="0" lang="en-US" sz="3200" b="0" i="0" u="none" strike="noStrike" kern="1200" cap="none" spc="0" normalizeH="0" baseline="0" noProof="0" dirty="0">
              <a:ln>
                <a:noFill/>
              </a:ln>
              <a:solidFill>
                <a:srgbClr val="2C2C2C"/>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9127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341608" y="6340649"/>
            <a:ext cx="850392" cy="4004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A8366B-8921-BB42-93C1-3BB8D262F5D4}" type="slidenum">
              <a:rPr kumimoji="0" lang="en-US" sz="1200" b="0" i="0" u="none" strike="noStrike" kern="1200" cap="none" spc="0" normalizeH="0" baseline="0" noProof="0" smtClean="0">
                <a:ln>
                  <a:noFill/>
                </a:ln>
                <a:solidFill>
                  <a:srgbClr val="757B81"/>
                </a:solidFill>
                <a:effectLst/>
                <a:uLnTx/>
                <a:uFillTx/>
                <a:latin typeface="Arial" charset="0"/>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757B81"/>
              </a:solidFill>
              <a:effectLst/>
              <a:uLnTx/>
              <a:uFillTx/>
              <a:latin typeface="Arial" charset="0"/>
              <a:cs typeface="Arial"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16124541"/>
              </p:ext>
            </p:extLst>
          </p:nvPr>
        </p:nvGraphicFramePr>
        <p:xfrm>
          <a:off x="606707" y="2267585"/>
          <a:ext cx="11064240" cy="3999738"/>
        </p:xfrm>
        <a:graphic>
          <a:graphicData uri="http://schemas.openxmlformats.org/drawingml/2006/table">
            <a:tbl>
              <a:tblPr firstRow="1" bandRow="1">
                <a:tableStyleId>{B301B821-A1FF-4177-AEE7-76D212191A09}</a:tableStyleId>
              </a:tblPr>
              <a:tblGrid>
                <a:gridCol w="2624328">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5010912">
                  <a:extLst>
                    <a:ext uri="{9D8B030D-6E8A-4147-A177-3AD203B41FA5}">
                      <a16:colId xmlns:a16="http://schemas.microsoft.com/office/drawing/2014/main" val="20002"/>
                    </a:ext>
                  </a:extLst>
                </a:gridCol>
              </a:tblGrid>
              <a:tr h="365760">
                <a:tc>
                  <a:txBody>
                    <a:bodyPr/>
                    <a:lstStyle/>
                    <a:p>
                      <a:pPr marL="0" marR="0" algn="l">
                        <a:spcBef>
                          <a:spcPts val="0"/>
                        </a:spcBef>
                        <a:spcAft>
                          <a:spcPts val="0"/>
                        </a:spcAft>
                      </a:pPr>
                      <a:r>
                        <a:rPr lang="en-US" sz="1600" dirty="0">
                          <a:solidFill>
                            <a:schemeClr val="tx1"/>
                          </a:solidFill>
                          <a:effectLst/>
                        </a:rPr>
                        <a:t>Community Support</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600" dirty="0">
                          <a:solidFill>
                            <a:schemeClr val="tx1"/>
                          </a:solidFill>
                          <a:effectLst/>
                        </a:rPr>
                        <a:t>Description of Service</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600" dirty="0">
                          <a:solidFill>
                            <a:schemeClr val="tx1"/>
                          </a:solidFill>
                          <a:effectLst/>
                        </a:rPr>
                        <a:t>Eligibility</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1378351">
                <a:tc>
                  <a:txBody>
                    <a:bodyPr/>
                    <a:lstStyle/>
                    <a:p>
                      <a:pPr marL="0" marR="0" algn="ctr">
                        <a:lnSpc>
                          <a:spcPct val="107000"/>
                        </a:lnSpc>
                        <a:spcBef>
                          <a:spcPts val="0"/>
                        </a:spcBef>
                        <a:spcAft>
                          <a:spcPts val="0"/>
                        </a:spcAft>
                      </a:pPr>
                      <a:r>
                        <a:rPr lang="en-US" sz="1600" dirty="0">
                          <a:effectLst/>
                          <a:latin typeface="+mn-lt"/>
                          <a:ea typeface="Calibri" panose="020F0502020204030204" pitchFamily="34" charset="0"/>
                          <a:cs typeface="Calibri" panose="020F0502020204030204" pitchFamily="34" charset="0"/>
                        </a:rPr>
                        <a:t>Day</a:t>
                      </a:r>
                      <a:r>
                        <a:rPr lang="en-US" sz="1600" baseline="0" dirty="0">
                          <a:effectLst/>
                          <a:latin typeface="+mn-lt"/>
                          <a:ea typeface="Calibri" panose="020F0502020204030204" pitchFamily="34" charset="0"/>
                          <a:cs typeface="Calibri" panose="020F0502020204030204" pitchFamily="34" charset="0"/>
                        </a:rPr>
                        <a:t> Habilitation</a:t>
                      </a:r>
                    </a:p>
                  </a:txBody>
                  <a:tcPr marL="68580" marR="68580" marT="9525" marB="0" anchor="ctr"/>
                </a:tc>
                <a:tc>
                  <a:txBody>
                    <a:bodyPr/>
                    <a:lstStyle/>
                    <a:p>
                      <a:pPr marL="0" marR="0">
                        <a:lnSpc>
                          <a:spcPct val="107000"/>
                        </a:lnSpc>
                        <a:spcBef>
                          <a:spcPts val="0"/>
                        </a:spcBef>
                        <a:spcAft>
                          <a:spcPts val="0"/>
                        </a:spcAft>
                      </a:pPr>
                      <a:r>
                        <a:rPr lang="en-US" sz="1600" dirty="0">
                          <a:effectLst/>
                          <a:latin typeface="+mn-lt"/>
                          <a:ea typeface="Calibri" panose="020F0502020204030204" pitchFamily="34" charset="0"/>
                          <a:cs typeface="Calibri" panose="020F0502020204030204" pitchFamily="34" charset="0"/>
                        </a:rPr>
                        <a:t>Provides Services in or out of a person’s home to assist them in acquiring or retaining employment, and improving self-help, socialization, and adaptive skills necessary to reside successfully in the community.</a:t>
                      </a:r>
                    </a:p>
                  </a:txBody>
                  <a:tcPr marL="68580" marR="68580" marT="9525" marB="0" anchor="ctr"/>
                </a:tc>
                <a:tc>
                  <a:txBody>
                    <a:bodyPr/>
                    <a:lstStyle/>
                    <a:p>
                      <a:pPr marL="365760" marR="0" lvl="0" indent="-285750">
                        <a:lnSpc>
                          <a:spcPct val="107000"/>
                        </a:lnSpc>
                        <a:spcBef>
                          <a:spcPts val="0"/>
                        </a:spcBef>
                        <a:spcAft>
                          <a:spcPts val="0"/>
                        </a:spcAft>
                        <a:buFont typeface="Arial" panose="020B0604020202020204" pitchFamily="34" charset="0"/>
                        <a:buChar char="•"/>
                      </a:pPr>
                      <a:r>
                        <a:rPr lang="en-US" sz="1600" dirty="0">
                          <a:effectLst/>
                          <a:latin typeface="+mn-lt"/>
                          <a:ea typeface="Calibri" panose="020F0502020204030204" pitchFamily="34" charset="0"/>
                          <a:cs typeface="Calibri" panose="020F0502020204030204" pitchFamily="34" charset="0"/>
                        </a:rPr>
                        <a:t>Members who are experiencing homelessness</a:t>
                      </a:r>
                    </a:p>
                    <a:p>
                      <a:pPr marL="365760" marR="0" lvl="0" indent="-285750">
                        <a:lnSpc>
                          <a:spcPct val="107000"/>
                        </a:lnSpc>
                        <a:spcBef>
                          <a:spcPts val="0"/>
                        </a:spcBef>
                        <a:spcAft>
                          <a:spcPts val="0"/>
                        </a:spcAft>
                        <a:buFont typeface="Arial" panose="020B0604020202020204" pitchFamily="34" charset="0"/>
                        <a:buChar char="•"/>
                      </a:pPr>
                      <a:r>
                        <a:rPr lang="en-US" sz="1600" dirty="0">
                          <a:effectLst/>
                          <a:latin typeface="+mn-lt"/>
                          <a:ea typeface="Calibri" panose="020F0502020204030204" pitchFamily="34" charset="0"/>
                          <a:cs typeface="Calibri" panose="020F0502020204030204" pitchFamily="34" charset="0"/>
                        </a:rPr>
                        <a:t>Members who exited homelessness and entered housing in the last 24 months</a:t>
                      </a:r>
                    </a:p>
                    <a:p>
                      <a:pPr marL="365760" marR="0" lvl="0" indent="-285750">
                        <a:lnSpc>
                          <a:spcPct val="107000"/>
                        </a:lnSpc>
                        <a:spcBef>
                          <a:spcPts val="0"/>
                        </a:spcBef>
                        <a:spcAft>
                          <a:spcPts val="0"/>
                        </a:spcAft>
                        <a:buFont typeface="Arial" panose="020B0604020202020204" pitchFamily="34" charset="0"/>
                        <a:buChar char="•"/>
                      </a:pPr>
                      <a:r>
                        <a:rPr lang="en-US" sz="1600" dirty="0">
                          <a:effectLst/>
                          <a:latin typeface="+mn-lt"/>
                          <a:ea typeface="Calibri" panose="020F0502020204030204" pitchFamily="34" charset="0"/>
                          <a:cs typeface="Calibri" panose="020F0502020204030204" pitchFamily="34" charset="0"/>
                        </a:rPr>
                        <a:t>Members in the </a:t>
                      </a:r>
                      <a:r>
                        <a:rPr lang="en-US" sz="1600" baseline="0" dirty="0">
                          <a:effectLst/>
                        </a:rPr>
                        <a:t>community that are </a:t>
                      </a:r>
                      <a:r>
                        <a:rPr lang="en-US" sz="1600" dirty="0">
                          <a:effectLst/>
                          <a:latin typeface="+mn-lt"/>
                          <a:ea typeface="Calibri" panose="020F0502020204030204" pitchFamily="34" charset="0"/>
                          <a:cs typeface="Calibri" panose="020F0502020204030204" pitchFamily="34" charset="0"/>
                        </a:rPr>
                        <a:t>at risk of homelessness or institutionalization whose housing stability could be improved through participation in a day habilitation program</a:t>
                      </a:r>
                    </a:p>
                  </a:txBody>
                  <a:tcPr marL="0" marR="0" marT="0" marB="0" anchor="ctr"/>
                </a:tc>
                <a:extLst>
                  <a:ext uri="{0D108BD9-81ED-4DB2-BD59-A6C34878D82A}">
                    <a16:rowId xmlns:a16="http://schemas.microsoft.com/office/drawing/2014/main" val="2300884348"/>
                  </a:ext>
                </a:extLst>
              </a:tr>
              <a:tr h="1614369">
                <a:tc>
                  <a:txBody>
                    <a:bodyPr/>
                    <a:lstStyle/>
                    <a:p>
                      <a:pPr marL="0" marR="0" algn="ctr">
                        <a:lnSpc>
                          <a:spcPct val="107000"/>
                        </a:lnSpc>
                        <a:spcBef>
                          <a:spcPts val="0"/>
                        </a:spcBef>
                        <a:spcAft>
                          <a:spcPts val="0"/>
                        </a:spcAft>
                      </a:pPr>
                      <a:r>
                        <a:rPr lang="en-US" sz="1600" dirty="0"/>
                        <a:t>Environmental Accessibility Adaptations (Home Modifications)</a:t>
                      </a:r>
                      <a:endParaRPr lang="en-US" sz="1600" dirty="0">
                        <a:effectLst/>
                        <a:latin typeface="+mn-lt"/>
                        <a:ea typeface="Calibri" panose="020F0502020204030204" pitchFamily="34" charset="0"/>
                        <a:cs typeface="Calibri" panose="020F0502020204030204" pitchFamily="34" charset="0"/>
                      </a:endParaRPr>
                    </a:p>
                  </a:txBody>
                  <a:tcPr marL="68580" marR="68580" marT="9525" marB="0" anchor="ctr"/>
                </a:tc>
                <a:tc>
                  <a:txBody>
                    <a:bodyPr/>
                    <a:lstStyle/>
                    <a:p>
                      <a:pPr marL="0" marR="0">
                        <a:lnSpc>
                          <a:spcPct val="107000"/>
                        </a:lnSpc>
                        <a:spcBef>
                          <a:spcPts val="0"/>
                        </a:spcBef>
                        <a:spcAft>
                          <a:spcPts val="0"/>
                        </a:spcAft>
                      </a:pPr>
                      <a:r>
                        <a:rPr lang="en-US" sz="1600" dirty="0">
                          <a:effectLst/>
                        </a:rPr>
                        <a:t>Provides services or physical adaptions to a home that are necessary to ensure the health, welfare, and safety of the individual, or enable the individual to function with greater independence in the home.</a:t>
                      </a:r>
                      <a:endParaRPr lang="en-US" sz="1600" dirty="0">
                        <a:effectLst/>
                        <a:latin typeface="+mn-lt"/>
                        <a:ea typeface="Calibri" panose="020F0502020204030204" pitchFamily="34" charset="0"/>
                        <a:cs typeface="Calibri" panose="020F0502020204030204" pitchFamily="34" charset="0"/>
                      </a:endParaRPr>
                    </a:p>
                  </a:txBody>
                  <a:tcPr marL="68580" marR="68580" marT="9525" marB="0" anchor="ctr"/>
                </a:tc>
                <a:tc>
                  <a:txBody>
                    <a:bodyPr/>
                    <a:lstStyle/>
                    <a:p>
                      <a:pPr marL="365760" marR="0" lvl="0" indent="-288925">
                        <a:lnSpc>
                          <a:spcPct val="107000"/>
                        </a:lnSpc>
                        <a:spcBef>
                          <a:spcPts val="0"/>
                        </a:spcBef>
                        <a:spcAft>
                          <a:spcPts val="0"/>
                        </a:spcAft>
                        <a:buFont typeface="Arial" panose="020B0604020202020204" pitchFamily="34" charset="0"/>
                        <a:buChar char="•"/>
                      </a:pPr>
                      <a:r>
                        <a:rPr lang="en-US" sz="1600" dirty="0">
                          <a:effectLst/>
                        </a:rPr>
                        <a:t>Members</a:t>
                      </a:r>
                      <a:r>
                        <a:rPr lang="en-US" sz="1600" baseline="0" dirty="0">
                          <a:effectLst/>
                        </a:rPr>
                        <a:t> in the community that are a</a:t>
                      </a:r>
                      <a:r>
                        <a:rPr lang="en-US" sz="1600" dirty="0">
                          <a:effectLst/>
                        </a:rPr>
                        <a:t>t risk for institutionalization</a:t>
                      </a:r>
                      <a:r>
                        <a:rPr lang="en-US" sz="1600" baseline="0" dirty="0">
                          <a:effectLst/>
                        </a:rPr>
                        <a:t> in a nursing facility</a:t>
                      </a:r>
                    </a:p>
                    <a:p>
                      <a:pPr marL="365760" marR="0" lvl="0" indent="-288925">
                        <a:lnSpc>
                          <a:spcPct val="107000"/>
                        </a:lnSpc>
                        <a:spcBef>
                          <a:spcPts val="0"/>
                        </a:spcBef>
                        <a:spcAft>
                          <a:spcPts val="0"/>
                        </a:spcAft>
                        <a:buFont typeface="Arial" panose="020B0604020202020204" pitchFamily="34" charset="0"/>
                        <a:buChar char="•"/>
                      </a:pPr>
                      <a:r>
                        <a:rPr lang="en-US" sz="1600" dirty="0">
                          <a:effectLst/>
                        </a:rPr>
                        <a:t>Experiencing 1 or more complex social or environmental factor influencing their health</a:t>
                      </a:r>
                      <a:endParaRPr lang="en-US" sz="1600" baseline="0" dirty="0">
                        <a:effectLst/>
                      </a:endParaRPr>
                    </a:p>
                    <a:p>
                      <a:pPr marL="365760" marR="0" lvl="0" indent="-288925">
                        <a:lnSpc>
                          <a:spcPct val="107000"/>
                        </a:lnSpc>
                        <a:spcBef>
                          <a:spcPts val="0"/>
                        </a:spcBef>
                        <a:spcAft>
                          <a:spcPts val="0"/>
                        </a:spcAft>
                        <a:buFont typeface="Arial" panose="020B0604020202020204" pitchFamily="34" charset="0"/>
                        <a:buChar char="•"/>
                      </a:pPr>
                      <a:r>
                        <a:rPr lang="en-US" sz="1600" baseline="0" dirty="0">
                          <a:effectLst/>
                        </a:rPr>
                        <a:t>Able to safely remain in the community with requested modification or service</a:t>
                      </a:r>
                    </a:p>
                  </a:txBody>
                  <a:tcPr marL="0" marR="0" marT="0" marB="0" anchor="ctr"/>
                </a:tc>
                <a:extLst>
                  <a:ext uri="{0D108BD9-81ED-4DB2-BD59-A6C34878D82A}">
                    <a16:rowId xmlns:a16="http://schemas.microsoft.com/office/drawing/2014/main" val="4267914715"/>
                  </a:ext>
                </a:extLst>
              </a:tr>
            </a:tbl>
          </a:graphicData>
        </a:graphic>
      </p:graphicFrame>
      <p:sp>
        <p:nvSpPr>
          <p:cNvPr id="9" name="Text Placeholder 3"/>
          <p:cNvSpPr txBox="1">
            <a:spLocks noGrp="1"/>
          </p:cNvSpPr>
          <p:nvPr>
            <p:ph type="title" idx="4294967295"/>
          </p:nvPr>
        </p:nvSpPr>
        <p:spPr>
          <a:xfrm>
            <a:off x="606023" y="1566672"/>
            <a:ext cx="10516284" cy="7736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l" defTabSz="914377" rtl="0" eaLnBrk="1" latinLnBrk="0" hangingPunct="1">
              <a:lnSpc>
                <a:spcPct val="100000"/>
              </a:lnSpc>
              <a:spcBef>
                <a:spcPts val="1000"/>
              </a:spcBef>
              <a:buClr>
                <a:srgbClr val="2C2C2C"/>
              </a:buClr>
              <a:buFont typeface="Arial" panose="020B0604020202020204" pitchFamily="34" charset="0"/>
              <a:buNone/>
              <a:defRPr sz="2400" b="0" i="0" kern="1200">
                <a:solidFill>
                  <a:srgbClr val="ED7623"/>
                </a:solidFill>
                <a:latin typeface="Arial" charset="0"/>
                <a:ea typeface="Arial" charset="0"/>
                <a:cs typeface="Arial" charset="0"/>
              </a:defRPr>
            </a:lvl1pPr>
            <a:lvl2pPr marL="457189" indent="0" algn="l" defTabSz="914377" rtl="0" eaLnBrk="1" latinLnBrk="0" hangingPunct="1">
              <a:lnSpc>
                <a:spcPct val="100000"/>
              </a:lnSpc>
              <a:spcBef>
                <a:spcPts val="500"/>
              </a:spcBef>
              <a:buClr>
                <a:srgbClr val="2C2C2C"/>
              </a:buClr>
              <a:buFont typeface="Arial"/>
              <a:buNone/>
              <a:defRPr sz="2000" b="1" i="0" kern="1200">
                <a:solidFill>
                  <a:schemeClr val="tx1"/>
                </a:solidFill>
                <a:latin typeface="Arial" charset="0"/>
                <a:ea typeface="Arial" charset="0"/>
                <a:cs typeface="Arial" charset="0"/>
              </a:defRPr>
            </a:lvl2pPr>
            <a:lvl3pPr marL="914377" indent="0" algn="l" defTabSz="914377" rtl="0" eaLnBrk="1" latinLnBrk="0" hangingPunct="1">
              <a:lnSpc>
                <a:spcPct val="100000"/>
              </a:lnSpc>
              <a:spcBef>
                <a:spcPts val="500"/>
              </a:spcBef>
              <a:buClr>
                <a:srgbClr val="2C2C2C"/>
              </a:buClr>
              <a:buFont typeface="Arial"/>
              <a:buNone/>
              <a:defRPr sz="1800" b="1" i="0" kern="1200">
                <a:solidFill>
                  <a:schemeClr val="tx1"/>
                </a:solidFill>
                <a:latin typeface="Arial" charset="0"/>
                <a:ea typeface="Arial" charset="0"/>
                <a:cs typeface="Arial" charset="0"/>
              </a:defRPr>
            </a:lvl3pPr>
            <a:lvl4pPr marL="1371566" indent="0" algn="l" defTabSz="914377" rtl="0" eaLnBrk="1" latinLnBrk="0" hangingPunct="1">
              <a:lnSpc>
                <a:spcPct val="100000"/>
              </a:lnSpc>
              <a:spcBef>
                <a:spcPts val="500"/>
              </a:spcBef>
              <a:buClr>
                <a:srgbClr val="2C2C2C"/>
              </a:buClr>
              <a:buFont typeface="Arial"/>
              <a:buNone/>
              <a:defRPr sz="1600" b="1" i="0" kern="1200">
                <a:solidFill>
                  <a:schemeClr val="tx1"/>
                </a:solidFill>
                <a:latin typeface="Arial" charset="0"/>
                <a:ea typeface="Arial" charset="0"/>
                <a:cs typeface="Arial" charset="0"/>
              </a:defRPr>
            </a:lvl4pPr>
            <a:lvl5pPr marL="1828754" indent="0" algn="l" defTabSz="914377" rtl="0" eaLnBrk="1" latinLnBrk="0" hangingPunct="1">
              <a:lnSpc>
                <a:spcPct val="100000"/>
              </a:lnSpc>
              <a:spcBef>
                <a:spcPts val="500"/>
              </a:spcBef>
              <a:buClr>
                <a:srgbClr val="2C2C2C"/>
              </a:buClr>
              <a:buFont typeface="Arial"/>
              <a:buNone/>
              <a:defRPr sz="1600" b="1" i="0" kern="1200">
                <a:solidFill>
                  <a:schemeClr val="tx1"/>
                </a:solidFill>
                <a:latin typeface="Arial" charset="0"/>
                <a:ea typeface="Arial" charset="0"/>
                <a:cs typeface="Arial" charset="0"/>
              </a:defRPr>
            </a:lvl5pPr>
            <a:lvl6pPr marL="2285943" indent="0" algn="l" defTabSz="914377"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1000"/>
              </a:spcBef>
              <a:spcAft>
                <a:spcPts val="0"/>
              </a:spcAft>
              <a:buClr>
                <a:srgbClr val="2C2C2C"/>
              </a:buClr>
              <a:buSzTx/>
              <a:buFont typeface="Arial" panose="020B0604020202020204" pitchFamily="34" charset="0"/>
              <a:buNone/>
              <a:tabLst/>
              <a:defRPr/>
            </a:pPr>
            <a:r>
              <a:rPr kumimoji="0" lang="en-US" sz="2400" b="0" i="0" u="none" strike="noStrike" kern="1200" cap="none" spc="0" normalizeH="0" baseline="0" noProof="0" dirty="0">
                <a:ln>
                  <a:noFill/>
                </a:ln>
                <a:solidFill>
                  <a:srgbClr val="ED7623"/>
                </a:solidFill>
                <a:effectLst/>
                <a:uLnTx/>
                <a:uFillTx/>
                <a:latin typeface="Arial" charset="0"/>
                <a:ea typeface="Arial" charset="0"/>
                <a:cs typeface="Arial" charset="0"/>
              </a:rPr>
              <a:t>Services to Prevent Institutionalization – continued </a:t>
            </a:r>
          </a:p>
        </p:txBody>
      </p:sp>
      <p:sp>
        <p:nvSpPr>
          <p:cNvPr id="10" name="Title 1"/>
          <p:cNvSpPr txBox="1">
            <a:spLocks/>
          </p:cNvSpPr>
          <p:nvPr/>
        </p:nvSpPr>
        <p:spPr>
          <a:xfrm>
            <a:off x="606707" y="484634"/>
            <a:ext cx="10515600" cy="1325563"/>
          </a:xfrm>
          <a:prstGeom prst="rect">
            <a:avLst/>
          </a:prstGeom>
        </p:spPr>
        <p:txBody>
          <a:bodyPr vert="horz" lIns="91440" tIns="45720" rIns="91440" bIns="45720" rtlCol="0" anchor="ctr">
            <a:normAutofit/>
          </a:bodyPr>
          <a:lstStyle>
            <a:lvl1pPr algn="l" defTabSz="914377" rtl="0" eaLnBrk="1" latinLnBrk="0" hangingPunct="1">
              <a:lnSpc>
                <a:spcPct val="100000"/>
              </a:lnSpc>
              <a:spcBef>
                <a:spcPct val="0"/>
              </a:spcBef>
              <a:buNone/>
              <a:defRPr sz="4400" b="0" i="0" kern="1200">
                <a:solidFill>
                  <a:srgbClr val="2C2C2C"/>
                </a:solidFill>
                <a:latin typeface="Arial" charset="0"/>
                <a:ea typeface="Arial" charset="0"/>
                <a:cs typeface="Arial" charset="0"/>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2C2C2C"/>
                </a:solidFill>
                <a:effectLst/>
                <a:uLnTx/>
                <a:uFillTx/>
                <a:latin typeface="Arial" panose="020B0604020202020204" pitchFamily="34" charset="0"/>
                <a:cs typeface="Arial" panose="020B0604020202020204" pitchFamily="34" charset="0"/>
              </a:rPr>
              <a:t>Overview of Community Supports</a:t>
            </a:r>
            <a:endParaRPr kumimoji="0" lang="en-US" sz="3200" b="0" i="0" u="none" strike="noStrike" kern="1200" cap="none" spc="0" normalizeH="0" baseline="0" noProof="0" dirty="0">
              <a:ln>
                <a:noFill/>
              </a:ln>
              <a:solidFill>
                <a:srgbClr val="2C2C2C"/>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4570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A8366B-8921-BB42-93C1-3BB8D262F5D4}" type="slidenum">
              <a:rPr kumimoji="0" lang="en-US" sz="1200" b="0" i="0" u="none" strike="noStrike" kern="1200" cap="none" spc="0" normalizeH="0" baseline="0" noProof="0" smtClean="0">
                <a:ln>
                  <a:noFill/>
                </a:ln>
                <a:solidFill>
                  <a:srgbClr val="757B81"/>
                </a:solidFill>
                <a:effectLst/>
                <a:uLnTx/>
                <a:uFillTx/>
                <a:latin typeface="Calibri" panose="020F0502020204030204" pitchFamily="34" charset="0"/>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757B81"/>
              </a:solidFill>
              <a:effectLst/>
              <a:uLnTx/>
              <a:uFillTx/>
              <a:latin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a:xfrm>
            <a:off x="614729" y="1810197"/>
            <a:ext cx="10947007" cy="4738087"/>
          </a:xfrm>
        </p:spPr>
        <p:txBody>
          <a:bodyPr>
            <a:noAutofit/>
          </a:bodyPr>
          <a:lstStyle/>
          <a:p>
            <a:r>
              <a:rPr lang="en-US" dirty="0">
                <a:latin typeface="Arial" panose="020B0604020202020204" pitchFamily="34" charset="0"/>
                <a:cs typeface="Arial" panose="020B0604020202020204" pitchFamily="34" charset="0"/>
              </a:rPr>
              <a:t>A provider submits a referral form for a member: </a:t>
            </a:r>
          </a:p>
          <a:p>
            <a:pPr lvl="1">
              <a:spcBef>
                <a:spcPts val="0"/>
              </a:spcBef>
            </a:pPr>
            <a:r>
              <a:rPr lang="en-US" dirty="0">
                <a:latin typeface="Arial" panose="020B0604020202020204" pitchFamily="34" charset="0"/>
                <a:cs typeface="Arial" panose="020B0604020202020204" pitchFamily="34" charset="0"/>
              </a:rPr>
              <a:t>Providers can submit a referral form to SCFHP for Community Supports through the </a:t>
            </a:r>
            <a:r>
              <a:rPr lang="en-US" b="1" dirty="0">
                <a:latin typeface="Arial" panose="020B0604020202020204" pitchFamily="34" charset="0"/>
                <a:cs typeface="Arial" panose="020B0604020202020204" pitchFamily="34" charset="0"/>
                <a:hlinkClick r:id="rId3"/>
              </a:rPr>
              <a:t>SCFHP Provider Portal</a:t>
            </a:r>
            <a:r>
              <a:rPr lang="en-US" dirty="0">
                <a:latin typeface="Arial" panose="020B0604020202020204" pitchFamily="34" charset="0"/>
                <a:cs typeface="Arial" panose="020B0604020202020204" pitchFamily="34" charset="0"/>
              </a:rPr>
              <a:t>. </a:t>
            </a:r>
          </a:p>
          <a:p>
            <a:pPr lvl="1">
              <a:spcBef>
                <a:spcPts val="0"/>
              </a:spcBef>
            </a:pPr>
            <a:r>
              <a:rPr lang="en-US" dirty="0">
                <a:latin typeface="Arial" panose="020B0604020202020204" pitchFamily="34" charset="0"/>
                <a:cs typeface="Arial" panose="020B0604020202020204" pitchFamily="34" charset="0"/>
              </a:rPr>
              <a:t>Download and complete a referral form, provide supporting documentation, and send the completed form to SCFHP via secured email to </a:t>
            </a:r>
            <a:r>
              <a:rPr lang="en-US" b="1" dirty="0">
                <a:latin typeface="Arial" panose="020B0604020202020204" pitchFamily="34" charset="0"/>
                <a:cs typeface="Arial" panose="020B0604020202020204" pitchFamily="34" charset="0"/>
                <a:hlinkClick r:id="rId4"/>
              </a:rPr>
              <a:t>CS@scfhp.com</a:t>
            </a:r>
            <a:r>
              <a:rPr lang="en-US" dirty="0">
                <a:latin typeface="Arial" panose="020B0604020202020204" pitchFamily="34" charset="0"/>
                <a:cs typeface="Arial" panose="020B0604020202020204" pitchFamily="34" charset="0"/>
              </a:rPr>
              <a:t> or fax to </a:t>
            </a:r>
            <a:r>
              <a:rPr lang="en-US" b="1" u="sng" dirty="0">
                <a:solidFill>
                  <a:srgbClr val="ED7623"/>
                </a:solidFill>
                <a:latin typeface="Arial" panose="020B0604020202020204" pitchFamily="34" charset="0"/>
                <a:cs typeface="Arial" panose="020B0604020202020204" pitchFamily="34" charset="0"/>
              </a:rPr>
              <a:t>408-874-1985</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A member requests services:</a:t>
            </a:r>
          </a:p>
          <a:p>
            <a:pPr lvl="1">
              <a:spcBef>
                <a:spcPts val="0"/>
              </a:spcBef>
            </a:pPr>
            <a:r>
              <a:rPr lang="en-US" dirty="0">
                <a:latin typeface="Arial" panose="020B0604020202020204" pitchFamily="34" charset="0"/>
                <a:cs typeface="Arial" panose="020B0604020202020204" pitchFamily="34" charset="0"/>
              </a:rPr>
              <a:t>Individuals can contact SCFHP Customer Service and ask if they are eligible for Community Supports:</a:t>
            </a:r>
          </a:p>
          <a:p>
            <a:pPr lvl="2">
              <a:spcBef>
                <a:spcPts val="0"/>
              </a:spcBef>
            </a:pPr>
            <a:r>
              <a:rPr lang="en-US" dirty="0">
                <a:solidFill>
                  <a:srgbClr val="2C2C2C"/>
                </a:solidFill>
                <a:latin typeface="Arial" panose="020B0604020202020204" pitchFamily="34" charset="0"/>
                <a:cs typeface="Arial" panose="020B0604020202020204" pitchFamily="34" charset="0"/>
              </a:rPr>
              <a:t>SCFHP </a:t>
            </a:r>
            <a:r>
              <a:rPr lang="en-US" dirty="0" err="1">
                <a:solidFill>
                  <a:srgbClr val="2C2C2C"/>
                </a:solidFill>
                <a:latin typeface="Arial" panose="020B0604020202020204" pitchFamily="34" charset="0"/>
                <a:cs typeface="Arial" panose="020B0604020202020204" pitchFamily="34" charset="0"/>
              </a:rPr>
              <a:t>Medi</a:t>
            </a:r>
            <a:r>
              <a:rPr lang="en-US" dirty="0">
                <a:solidFill>
                  <a:srgbClr val="2C2C2C"/>
                </a:solidFill>
                <a:latin typeface="Arial" panose="020B0604020202020204" pitchFamily="34" charset="0"/>
                <a:cs typeface="Arial" panose="020B0604020202020204" pitchFamily="34" charset="0"/>
              </a:rPr>
              <a:t>-Cal Members: </a:t>
            </a:r>
            <a:r>
              <a:rPr lang="en-US" b="1" u="sng" dirty="0">
                <a:solidFill>
                  <a:srgbClr val="ED7623"/>
                </a:solidFill>
                <a:latin typeface="Arial" panose="020B0604020202020204" pitchFamily="34" charset="0"/>
                <a:cs typeface="Arial" panose="020B0604020202020204" pitchFamily="34" charset="0"/>
                <a:hlinkClick r:id="rId5"/>
              </a:rPr>
              <a:t>1-800-260-2055</a:t>
            </a:r>
            <a:r>
              <a:rPr lang="en-US" b="1" u="sng" dirty="0">
                <a:solidFill>
                  <a:srgbClr val="ED7623"/>
                </a:solidFill>
                <a:latin typeface="Arial" panose="020B0604020202020204" pitchFamily="34" charset="0"/>
                <a:cs typeface="Arial" panose="020B0604020202020204" pitchFamily="34" charset="0"/>
              </a:rPr>
              <a:t> (TTY: 711)</a:t>
            </a:r>
            <a:r>
              <a:rPr lang="en-US" dirty="0">
                <a:solidFill>
                  <a:srgbClr val="ED7623"/>
                </a:solidFill>
                <a:latin typeface="Arial" panose="020B0604020202020204" pitchFamily="34" charset="0"/>
                <a:cs typeface="Arial" panose="020B0604020202020204" pitchFamily="34" charset="0"/>
              </a:rPr>
              <a:t> </a:t>
            </a:r>
          </a:p>
          <a:p>
            <a:pPr lvl="2">
              <a:spcBef>
                <a:spcPts val="0"/>
              </a:spcBef>
            </a:pPr>
            <a:r>
              <a:rPr lang="en-US" dirty="0">
                <a:solidFill>
                  <a:srgbClr val="2C2C2C"/>
                </a:solidFill>
                <a:latin typeface="Arial" panose="020B0604020202020204" pitchFamily="34" charset="0"/>
                <a:cs typeface="Arial" panose="020B0604020202020204" pitchFamily="34" charset="0"/>
              </a:rPr>
              <a:t>SCFHP </a:t>
            </a:r>
            <a:r>
              <a:rPr lang="en-US" dirty="0" err="1">
                <a:solidFill>
                  <a:srgbClr val="2C2C2C"/>
                </a:solidFill>
                <a:latin typeface="Arial" panose="020B0604020202020204" pitchFamily="34" charset="0"/>
                <a:cs typeface="Arial" panose="020B0604020202020204" pitchFamily="34" charset="0"/>
              </a:rPr>
              <a:t>DualConnect</a:t>
            </a:r>
            <a:r>
              <a:rPr lang="en-US" dirty="0">
                <a:solidFill>
                  <a:srgbClr val="2C2C2C"/>
                </a:solidFill>
                <a:latin typeface="Arial" panose="020B0604020202020204" pitchFamily="34" charset="0"/>
                <a:cs typeface="Arial" panose="020B0604020202020204" pitchFamily="34" charset="0"/>
              </a:rPr>
              <a:t> Members: </a:t>
            </a:r>
            <a:r>
              <a:rPr lang="en-US" b="1" u="sng" dirty="0">
                <a:solidFill>
                  <a:srgbClr val="ED7623"/>
                </a:solidFill>
                <a:latin typeface="Arial" panose="020B0604020202020204" pitchFamily="34" charset="0"/>
                <a:cs typeface="Arial" panose="020B0604020202020204" pitchFamily="34" charset="0"/>
                <a:hlinkClick r:id="rId5"/>
              </a:rPr>
              <a:t>1-8</a:t>
            </a:r>
            <a:r>
              <a:rPr lang="en-US" b="1" u="sng" dirty="0">
                <a:solidFill>
                  <a:srgbClr val="ED7623"/>
                </a:solidFill>
                <a:latin typeface="Arial" panose="020B0604020202020204" pitchFamily="34" charset="0"/>
                <a:cs typeface="Arial" panose="020B0604020202020204" pitchFamily="34" charset="0"/>
              </a:rPr>
              <a:t>77-723-4795 (TTY: 711)</a:t>
            </a:r>
            <a:r>
              <a:rPr lang="en-US" dirty="0">
                <a:solidFill>
                  <a:srgbClr val="ED7623"/>
                </a:solidFill>
                <a:latin typeface="Arial" panose="020B0604020202020204" pitchFamily="34" charset="0"/>
                <a:cs typeface="Arial" panose="020B0604020202020204" pitchFamily="34" charset="0"/>
              </a:rPr>
              <a:t> </a:t>
            </a:r>
            <a:endParaRPr lang="en-US" dirty="0">
              <a:solidFill>
                <a:srgbClr val="FF0000"/>
              </a:solidFill>
              <a:latin typeface="Arial" panose="020B0604020202020204" pitchFamily="34" charset="0"/>
              <a:cs typeface="Arial" panose="020B0604020202020204" pitchFamily="34" charset="0"/>
            </a:endParaRPr>
          </a:p>
          <a:p>
            <a:pPr lvl="1">
              <a:spcBef>
                <a:spcPts val="0"/>
              </a:spcBef>
            </a:pPr>
            <a:r>
              <a:rPr lang="en-US" dirty="0">
                <a:latin typeface="Arial" panose="020B0604020202020204" pitchFamily="34" charset="0"/>
                <a:cs typeface="Arial" panose="020B0604020202020204" pitchFamily="34" charset="0"/>
              </a:rPr>
              <a:t>If the member is currently enrolled in Enhanced Care Management (ECM), they may also request a referral from their Care Manager </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Medi</a:t>
            </a:r>
            <a:r>
              <a:rPr lang="en-US" sz="1600" dirty="0">
                <a:latin typeface="Arial" panose="020B0604020202020204" pitchFamily="34" charset="0"/>
                <a:cs typeface="Arial" panose="020B0604020202020204" pitchFamily="34" charset="0"/>
              </a:rPr>
              <a:t>-Cal members only)</a:t>
            </a:r>
            <a:r>
              <a:rPr lang="en-US" dirty="0">
                <a:latin typeface="Arial" panose="020B0604020202020204" pitchFamily="34" charset="0"/>
                <a:cs typeface="Arial" panose="020B0604020202020204" pitchFamily="34" charset="0"/>
              </a:rPr>
              <a:t>.</a:t>
            </a:r>
          </a:p>
          <a:p>
            <a:endParaRPr lang="en-US" sz="1800" dirty="0">
              <a:latin typeface="Arial" panose="020B0604020202020204" pitchFamily="34" charset="0"/>
              <a:cs typeface="Arial" panose="020B0604020202020204" pitchFamily="34" charset="0"/>
            </a:endParaRPr>
          </a:p>
        </p:txBody>
      </p:sp>
      <p:sp>
        <p:nvSpPr>
          <p:cNvPr id="8" name="Title 1"/>
          <p:cNvSpPr txBox="1">
            <a:spLocks noGrp="1"/>
          </p:cNvSpPr>
          <p:nvPr>
            <p:ph type="title" idx="4294967295"/>
          </p:nvPr>
        </p:nvSpPr>
        <p:spPr>
          <a:xfrm>
            <a:off x="606707" y="484634"/>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377" rtl="0" eaLnBrk="1" latinLnBrk="0" hangingPunct="1">
              <a:lnSpc>
                <a:spcPct val="100000"/>
              </a:lnSpc>
              <a:spcBef>
                <a:spcPct val="0"/>
              </a:spcBef>
              <a:buNone/>
              <a:defRPr sz="4400" b="0" i="0" kern="1200">
                <a:solidFill>
                  <a:srgbClr val="2C2C2C"/>
                </a:solidFill>
                <a:latin typeface="Arial" charset="0"/>
                <a:ea typeface="Arial" charset="0"/>
                <a:cs typeface="Arial" charset="0"/>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2C2C2C"/>
                </a:solidFill>
                <a:effectLst/>
                <a:uLnTx/>
                <a:uFillTx/>
                <a:latin typeface="Arial" panose="020B0604020202020204" pitchFamily="34" charset="0"/>
                <a:ea typeface="Arial" charset="0"/>
                <a:cs typeface="Arial" panose="020B0604020202020204" pitchFamily="34" charset="0"/>
              </a:rPr>
              <a:t>Community Supports Referral Process</a:t>
            </a:r>
            <a:endParaRPr kumimoji="0" lang="en-US" sz="3200" b="0" i="0" u="none" strike="noStrike" kern="1200" cap="none" spc="0" normalizeH="0" baseline="0" noProof="0" dirty="0">
              <a:ln>
                <a:noFill/>
              </a:ln>
              <a:solidFill>
                <a:srgbClr val="2C2C2C"/>
              </a:solidFill>
              <a:effectLst/>
              <a:uLnTx/>
              <a:uFillTx/>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1107831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58"/>
          <p:cNvSpPr txBox="1">
            <a:spLocks noGrp="1"/>
          </p:cNvSpPr>
          <p:nvPr>
            <p:ph type="title"/>
          </p:nvPr>
        </p:nvSpPr>
        <p:spPr>
          <a:xfrm>
            <a:off x="1738400" y="798100"/>
            <a:ext cx="9374000" cy="1332400"/>
          </a:xfrm>
          <a:prstGeom prst="rect">
            <a:avLst/>
          </a:prstGeom>
        </p:spPr>
        <p:txBody>
          <a:bodyPr spcFirstLastPara="1" wrap="square" lIns="121900" tIns="121900" rIns="121900" bIns="121900" anchor="t" anchorCtr="0">
            <a:normAutofit/>
          </a:bodyPr>
          <a:lstStyle/>
          <a:p>
            <a:r>
              <a:rPr lang="en" dirty="0"/>
              <a:t>Grievances &amp; Appeals </a:t>
            </a:r>
            <a:endParaRPr dirty="0"/>
          </a:p>
        </p:txBody>
      </p:sp>
      <p:sp>
        <p:nvSpPr>
          <p:cNvPr id="592" name="Google Shape;592;p58"/>
          <p:cNvSpPr txBox="1">
            <a:spLocks noGrp="1"/>
          </p:cNvSpPr>
          <p:nvPr>
            <p:ph type="body" idx="1"/>
          </p:nvPr>
        </p:nvSpPr>
        <p:spPr>
          <a:xfrm>
            <a:off x="1263700" y="1715601"/>
            <a:ext cx="9928400" cy="1371617"/>
          </a:xfrm>
          <a:prstGeom prst="rect">
            <a:avLst/>
          </a:prstGeom>
        </p:spPr>
        <p:txBody>
          <a:bodyPr spcFirstLastPara="1" wrap="square" lIns="121900" tIns="121900" rIns="121900" bIns="121900" anchor="t" anchorCtr="0">
            <a:spAutoFit/>
          </a:bodyPr>
          <a:lstStyle/>
          <a:p>
            <a:pPr marL="0" indent="0">
              <a:spcAft>
                <a:spcPts val="1600"/>
              </a:spcAft>
              <a:buNone/>
            </a:pPr>
            <a:r>
              <a:rPr lang="en" dirty="0"/>
              <a:t>Members always retain the right to file appeals and/or grievances if they request one or more Community Support offered by the MCP but were not authorized to receive the requested Support because of a determination that it was not medically appropriate. The information to appeal with a plan should be included in the Notice of Action (NOA). Community Supports are additionally subject to the State Fair Hearings process.</a:t>
            </a:r>
            <a:endParaRPr dirty="0"/>
          </a:p>
        </p:txBody>
      </p:sp>
      <p:grpSp>
        <p:nvGrpSpPr>
          <p:cNvPr id="3" name="Group 2" descr="Process that starts with Request Community Support to MCP Denies Authorization to Member receives NOA to File appeal with MCP to MCP Denies Appeal to File State Fair Hearing">
            <a:extLst>
              <a:ext uri="{FF2B5EF4-FFF2-40B4-BE49-F238E27FC236}">
                <a16:creationId xmlns:a16="http://schemas.microsoft.com/office/drawing/2014/main" id="{0E4A4246-BE7F-D9BA-C744-FFCDEB6B280C}"/>
              </a:ext>
            </a:extLst>
          </p:cNvPr>
          <p:cNvGrpSpPr/>
          <p:nvPr/>
        </p:nvGrpSpPr>
        <p:grpSpPr>
          <a:xfrm>
            <a:off x="1507800" y="3537133"/>
            <a:ext cx="9440200" cy="2759967"/>
            <a:chOff x="1507800" y="3537133"/>
            <a:chExt cx="9440200" cy="2759967"/>
          </a:xfrm>
        </p:grpSpPr>
        <p:sp>
          <p:nvSpPr>
            <p:cNvPr id="593" name="Google Shape;593;p58"/>
            <p:cNvSpPr/>
            <p:nvPr/>
          </p:nvSpPr>
          <p:spPr>
            <a:xfrm>
              <a:off x="2714633" y="3647667"/>
              <a:ext cx="1466000" cy="848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Nunito"/>
                <a:ea typeface="Nunito"/>
                <a:cs typeface="Nunito"/>
                <a:sym typeface="Nunito"/>
              </a:endParaRPr>
            </a:p>
          </p:txBody>
        </p:sp>
        <p:sp>
          <p:nvSpPr>
            <p:cNvPr id="594" name="Google Shape;594;p58">
              <a:extLst>
                <a:ext uri="{C183D7F6-B498-43B3-948B-1728B52AA6E4}">
                  <adec:decorative xmlns:adec="http://schemas.microsoft.com/office/drawing/2017/decorative" val="1"/>
                </a:ext>
              </a:extLst>
            </p:cNvPr>
            <p:cNvSpPr/>
            <p:nvPr/>
          </p:nvSpPr>
          <p:spPr>
            <a:xfrm>
              <a:off x="4475167" y="3904867"/>
              <a:ext cx="746000" cy="334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Nunito"/>
                <a:ea typeface="Nunito"/>
                <a:cs typeface="Nunito"/>
                <a:sym typeface="Nunito"/>
              </a:endParaRPr>
            </a:p>
          </p:txBody>
        </p:sp>
        <p:sp>
          <p:nvSpPr>
            <p:cNvPr id="595" name="Google Shape;595;p58"/>
            <p:cNvSpPr/>
            <p:nvPr/>
          </p:nvSpPr>
          <p:spPr>
            <a:xfrm>
              <a:off x="5605733" y="3647667"/>
              <a:ext cx="1466000" cy="848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Nunito"/>
                <a:ea typeface="Nunito"/>
                <a:cs typeface="Nunito"/>
                <a:sym typeface="Nunito"/>
              </a:endParaRPr>
            </a:p>
          </p:txBody>
        </p:sp>
        <p:sp>
          <p:nvSpPr>
            <p:cNvPr id="596" name="Google Shape;596;p58">
              <a:extLst>
                <a:ext uri="{C183D7F6-B498-43B3-948B-1728B52AA6E4}">
                  <adec:decorative xmlns:adec="http://schemas.microsoft.com/office/drawing/2017/decorative" val="1"/>
                </a:ext>
              </a:extLst>
            </p:cNvPr>
            <p:cNvSpPr/>
            <p:nvPr/>
          </p:nvSpPr>
          <p:spPr>
            <a:xfrm>
              <a:off x="7456300" y="3904867"/>
              <a:ext cx="746000" cy="334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Nunito"/>
                <a:ea typeface="Nunito"/>
                <a:cs typeface="Nunito"/>
                <a:sym typeface="Nunito"/>
              </a:endParaRPr>
            </a:p>
          </p:txBody>
        </p:sp>
        <p:sp>
          <p:nvSpPr>
            <p:cNvPr id="597" name="Google Shape;597;p58"/>
            <p:cNvSpPr/>
            <p:nvPr/>
          </p:nvSpPr>
          <p:spPr>
            <a:xfrm>
              <a:off x="8496833" y="3647667"/>
              <a:ext cx="1466000" cy="848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Nunito"/>
                <a:ea typeface="Nunito"/>
                <a:cs typeface="Nunito"/>
                <a:sym typeface="Nunito"/>
              </a:endParaRPr>
            </a:p>
          </p:txBody>
        </p:sp>
        <p:sp>
          <p:nvSpPr>
            <p:cNvPr id="598" name="Google Shape;598;p58"/>
            <p:cNvSpPr txBox="1"/>
            <p:nvPr/>
          </p:nvSpPr>
          <p:spPr>
            <a:xfrm>
              <a:off x="2714633" y="3537133"/>
              <a:ext cx="1466000" cy="8488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733" b="0" i="0" u="none" strike="noStrike" kern="0" cap="none" spc="0" normalizeH="0" baseline="0" noProof="0" dirty="0">
                  <a:ln>
                    <a:noFill/>
                  </a:ln>
                  <a:solidFill>
                    <a:srgbClr val="424242"/>
                  </a:solidFill>
                  <a:effectLst/>
                  <a:uLnTx/>
                  <a:uFillTx/>
                  <a:latin typeface="Nunito"/>
                  <a:ea typeface="Nunito"/>
                  <a:cs typeface="Nunito"/>
                  <a:sym typeface="Nunito"/>
                </a:rPr>
                <a:t>Request Community Support </a:t>
              </a:r>
              <a:endParaRPr kumimoji="0" sz="1733" b="0" i="0" u="none" strike="noStrike" kern="0" cap="none" spc="0" normalizeH="0" baseline="0" noProof="0" dirty="0">
                <a:ln>
                  <a:noFill/>
                </a:ln>
                <a:solidFill>
                  <a:srgbClr val="424242"/>
                </a:solidFill>
                <a:effectLst/>
                <a:uLnTx/>
                <a:uFillTx/>
                <a:latin typeface="Nunito"/>
                <a:ea typeface="Nunito"/>
                <a:cs typeface="Nunito"/>
                <a:sym typeface="Nunito"/>
              </a:endParaRPr>
            </a:p>
          </p:txBody>
        </p:sp>
        <p:sp>
          <p:nvSpPr>
            <p:cNvPr id="599" name="Google Shape;599;p58"/>
            <p:cNvSpPr txBox="1"/>
            <p:nvPr/>
          </p:nvSpPr>
          <p:spPr>
            <a:xfrm>
              <a:off x="5591735" y="3612933"/>
              <a:ext cx="1697200" cy="8488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733" b="0" i="0" u="none" strike="noStrike" kern="0" cap="none" spc="0" normalizeH="0" baseline="0" noProof="0">
                  <a:ln>
                    <a:noFill/>
                  </a:ln>
                  <a:solidFill>
                    <a:srgbClr val="424242"/>
                  </a:solidFill>
                  <a:effectLst/>
                  <a:uLnTx/>
                  <a:uFillTx/>
                  <a:latin typeface="Nunito"/>
                  <a:ea typeface="Nunito"/>
                  <a:cs typeface="Nunito"/>
                  <a:sym typeface="Nunito"/>
                </a:rPr>
                <a:t>MCP Denies</a:t>
              </a:r>
              <a:endParaRPr kumimoji="0" sz="1733" b="0" i="0" u="none" strike="noStrike" kern="0" cap="none" spc="0" normalizeH="0" baseline="0" noProof="0">
                <a:ln>
                  <a:noFill/>
                </a:ln>
                <a:solidFill>
                  <a:srgbClr val="424242"/>
                </a:solidFill>
                <a:effectLst/>
                <a:uLnTx/>
                <a:uFillTx/>
                <a:latin typeface="Nunito"/>
                <a:ea typeface="Nunito"/>
                <a:cs typeface="Nunito"/>
                <a:sym typeface="Nunito"/>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733" b="0" i="0" u="none" strike="noStrike" kern="0" cap="none" spc="0" normalizeH="0" baseline="0" noProof="0">
                  <a:ln>
                    <a:noFill/>
                  </a:ln>
                  <a:solidFill>
                    <a:srgbClr val="424242"/>
                  </a:solidFill>
                  <a:effectLst/>
                  <a:uLnTx/>
                  <a:uFillTx/>
                  <a:latin typeface="Nunito"/>
                  <a:ea typeface="Nunito"/>
                  <a:cs typeface="Nunito"/>
                  <a:sym typeface="Nunito"/>
                </a:rPr>
                <a:t>Authorization</a:t>
              </a:r>
              <a:endParaRPr kumimoji="0" sz="1733" b="0" i="0" u="none" strike="noStrike" kern="0" cap="none" spc="0" normalizeH="0" baseline="0" noProof="0">
                <a:ln>
                  <a:noFill/>
                </a:ln>
                <a:solidFill>
                  <a:srgbClr val="424242"/>
                </a:solidFill>
                <a:effectLst/>
                <a:uLnTx/>
                <a:uFillTx/>
                <a:latin typeface="Nunito"/>
                <a:ea typeface="Nunito"/>
                <a:cs typeface="Nunito"/>
                <a:sym typeface="Nunito"/>
              </a:endParaRPr>
            </a:p>
          </p:txBody>
        </p:sp>
        <p:sp>
          <p:nvSpPr>
            <p:cNvPr id="600" name="Google Shape;600;p58">
              <a:extLst>
                <a:ext uri="{C183D7F6-B498-43B3-948B-1728B52AA6E4}">
                  <adec:decorative xmlns:adec="http://schemas.microsoft.com/office/drawing/2017/decorative" val="1"/>
                </a:ext>
              </a:extLst>
            </p:cNvPr>
            <p:cNvSpPr/>
            <p:nvPr/>
          </p:nvSpPr>
          <p:spPr>
            <a:xfrm>
              <a:off x="10202000" y="4265533"/>
              <a:ext cx="746000" cy="667600"/>
            </a:xfrm>
            <a:prstGeom prst="curvedLeftArrow">
              <a:avLst>
                <a:gd name="adj1" fmla="val 21087"/>
                <a:gd name="adj2" fmla="val 50000"/>
                <a:gd name="adj3" fmla="val 24805"/>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Nunito"/>
                <a:ea typeface="Nunito"/>
                <a:cs typeface="Nunito"/>
                <a:sym typeface="Nunito"/>
              </a:endParaRPr>
            </a:p>
          </p:txBody>
        </p:sp>
        <p:sp>
          <p:nvSpPr>
            <p:cNvPr id="601" name="Google Shape;601;p58"/>
            <p:cNvSpPr txBox="1"/>
            <p:nvPr/>
          </p:nvSpPr>
          <p:spPr>
            <a:xfrm>
              <a:off x="8572867" y="3537133"/>
              <a:ext cx="1373600" cy="7284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733" b="0" i="0" u="none" strike="noStrike" kern="0" cap="none" spc="0" normalizeH="0" baseline="0" noProof="0">
                  <a:ln>
                    <a:noFill/>
                  </a:ln>
                  <a:solidFill>
                    <a:srgbClr val="424242"/>
                  </a:solidFill>
                  <a:effectLst/>
                  <a:uLnTx/>
                  <a:uFillTx/>
                  <a:latin typeface="Nunito"/>
                  <a:ea typeface="Nunito"/>
                  <a:cs typeface="Nunito"/>
                  <a:sym typeface="Nunito"/>
                </a:rPr>
                <a:t>Member receives NOA</a:t>
              </a:r>
              <a:endParaRPr kumimoji="0" sz="1733" b="0" i="0" u="none" strike="noStrike" kern="0" cap="none" spc="0" normalizeH="0" baseline="0" noProof="0">
                <a:ln>
                  <a:noFill/>
                </a:ln>
                <a:solidFill>
                  <a:srgbClr val="424242"/>
                </a:solidFill>
                <a:effectLst/>
                <a:uLnTx/>
                <a:uFillTx/>
                <a:latin typeface="Nunito"/>
                <a:ea typeface="Nunito"/>
                <a:cs typeface="Nunito"/>
                <a:sym typeface="Nunito"/>
              </a:endParaRPr>
            </a:p>
          </p:txBody>
        </p:sp>
        <p:sp>
          <p:nvSpPr>
            <p:cNvPr id="602" name="Google Shape;602;p58"/>
            <p:cNvSpPr/>
            <p:nvPr/>
          </p:nvSpPr>
          <p:spPr>
            <a:xfrm>
              <a:off x="2739500" y="5448300"/>
              <a:ext cx="1466000" cy="848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Nunito"/>
                <a:ea typeface="Nunito"/>
                <a:cs typeface="Nunito"/>
                <a:sym typeface="Nunito"/>
              </a:endParaRPr>
            </a:p>
          </p:txBody>
        </p:sp>
        <p:sp>
          <p:nvSpPr>
            <p:cNvPr id="603" name="Google Shape;603;p58"/>
            <p:cNvSpPr/>
            <p:nvPr/>
          </p:nvSpPr>
          <p:spPr>
            <a:xfrm>
              <a:off x="5589833" y="5448300"/>
              <a:ext cx="1466000" cy="848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Nunito"/>
                <a:ea typeface="Nunito"/>
                <a:cs typeface="Nunito"/>
                <a:sym typeface="Nunito"/>
              </a:endParaRPr>
            </a:p>
          </p:txBody>
        </p:sp>
        <p:sp>
          <p:nvSpPr>
            <p:cNvPr id="604" name="Google Shape;604;p58"/>
            <p:cNvSpPr/>
            <p:nvPr/>
          </p:nvSpPr>
          <p:spPr>
            <a:xfrm>
              <a:off x="8471951" y="5448300"/>
              <a:ext cx="1466000" cy="848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Nunito"/>
                <a:ea typeface="Nunito"/>
                <a:cs typeface="Nunito"/>
                <a:sym typeface="Nunito"/>
              </a:endParaRPr>
            </a:p>
          </p:txBody>
        </p:sp>
        <p:sp>
          <p:nvSpPr>
            <p:cNvPr id="605" name="Google Shape;605;p58"/>
            <p:cNvSpPr txBox="1"/>
            <p:nvPr/>
          </p:nvSpPr>
          <p:spPr>
            <a:xfrm>
              <a:off x="2777733" y="5376300"/>
              <a:ext cx="1308000" cy="8488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733" b="0" i="0" u="none" strike="noStrike" kern="0" cap="none" spc="0" normalizeH="0" baseline="0" noProof="0">
                  <a:ln>
                    <a:noFill/>
                  </a:ln>
                  <a:solidFill>
                    <a:srgbClr val="424242"/>
                  </a:solidFill>
                  <a:effectLst/>
                  <a:uLnTx/>
                  <a:uFillTx/>
                  <a:latin typeface="Nunito"/>
                  <a:ea typeface="Nunito"/>
                  <a:cs typeface="Nunito"/>
                  <a:sym typeface="Nunito"/>
                </a:rPr>
                <a:t>File Appeal with MCP </a:t>
              </a:r>
              <a:endParaRPr kumimoji="0" sz="1733" b="0" i="0" u="none" strike="noStrike" kern="0" cap="none" spc="0" normalizeH="0" baseline="0" noProof="0">
                <a:ln>
                  <a:noFill/>
                </a:ln>
                <a:solidFill>
                  <a:srgbClr val="424242"/>
                </a:solidFill>
                <a:effectLst/>
                <a:uLnTx/>
                <a:uFillTx/>
                <a:latin typeface="Nunito"/>
                <a:ea typeface="Nunito"/>
                <a:cs typeface="Nunito"/>
                <a:sym typeface="Nunito"/>
              </a:endParaRPr>
            </a:p>
          </p:txBody>
        </p:sp>
        <p:sp>
          <p:nvSpPr>
            <p:cNvPr id="606" name="Google Shape;606;p58"/>
            <p:cNvSpPr txBox="1"/>
            <p:nvPr/>
          </p:nvSpPr>
          <p:spPr>
            <a:xfrm>
              <a:off x="5615533" y="5497167"/>
              <a:ext cx="1466000" cy="7284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733" b="0" i="0" u="none" strike="noStrike" kern="0" cap="none" spc="0" normalizeH="0" baseline="0" noProof="0">
                  <a:ln>
                    <a:noFill/>
                  </a:ln>
                  <a:solidFill>
                    <a:srgbClr val="424242"/>
                  </a:solidFill>
                  <a:effectLst/>
                  <a:uLnTx/>
                  <a:uFillTx/>
                  <a:latin typeface="Nunito"/>
                  <a:ea typeface="Nunito"/>
                  <a:cs typeface="Nunito"/>
                  <a:sym typeface="Nunito"/>
                </a:rPr>
                <a:t>MCP Denies Appeal</a:t>
              </a:r>
              <a:endParaRPr kumimoji="0" sz="1733" b="0" i="0" u="none" strike="noStrike" kern="0" cap="none" spc="0" normalizeH="0" baseline="0" noProof="0">
                <a:ln>
                  <a:noFill/>
                </a:ln>
                <a:solidFill>
                  <a:srgbClr val="424242"/>
                </a:solidFill>
                <a:effectLst/>
                <a:uLnTx/>
                <a:uFillTx/>
                <a:latin typeface="Nunito"/>
                <a:ea typeface="Nunito"/>
                <a:cs typeface="Nunito"/>
                <a:sym typeface="Nunito"/>
              </a:endParaRPr>
            </a:p>
          </p:txBody>
        </p:sp>
        <p:sp>
          <p:nvSpPr>
            <p:cNvPr id="607" name="Google Shape;607;p58"/>
            <p:cNvSpPr txBox="1"/>
            <p:nvPr/>
          </p:nvSpPr>
          <p:spPr>
            <a:xfrm>
              <a:off x="8518151" y="5376300"/>
              <a:ext cx="1373600" cy="7284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733" b="0" i="0" u="none" strike="noStrike" kern="0" cap="none" spc="0" normalizeH="0" baseline="0" noProof="0">
                  <a:ln>
                    <a:noFill/>
                  </a:ln>
                  <a:solidFill>
                    <a:srgbClr val="424242"/>
                  </a:solidFill>
                  <a:effectLst/>
                  <a:uLnTx/>
                  <a:uFillTx/>
                  <a:latin typeface="Nunito"/>
                  <a:ea typeface="Nunito"/>
                  <a:cs typeface="Nunito"/>
                  <a:sym typeface="Nunito"/>
                </a:rPr>
                <a:t>File State Fair Hearing</a:t>
              </a:r>
              <a:endParaRPr kumimoji="0" sz="1733" b="0" i="0" u="none" strike="noStrike" kern="0" cap="none" spc="0" normalizeH="0" baseline="0" noProof="0">
                <a:ln>
                  <a:noFill/>
                </a:ln>
                <a:solidFill>
                  <a:srgbClr val="424242"/>
                </a:solidFill>
                <a:effectLst/>
                <a:uLnTx/>
                <a:uFillTx/>
                <a:latin typeface="Nunito"/>
                <a:ea typeface="Nunito"/>
                <a:cs typeface="Nunito"/>
                <a:sym typeface="Nunito"/>
              </a:endParaRPr>
            </a:p>
          </p:txBody>
        </p:sp>
        <p:sp>
          <p:nvSpPr>
            <p:cNvPr id="608" name="Google Shape;608;p58">
              <a:extLst>
                <a:ext uri="{C183D7F6-B498-43B3-948B-1728B52AA6E4}">
                  <adec:decorative xmlns:adec="http://schemas.microsoft.com/office/drawing/2017/decorative" val="1"/>
                </a:ext>
              </a:extLst>
            </p:cNvPr>
            <p:cNvSpPr/>
            <p:nvPr/>
          </p:nvSpPr>
          <p:spPr>
            <a:xfrm>
              <a:off x="4464784" y="5694167"/>
              <a:ext cx="746000" cy="334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Nunito"/>
                <a:ea typeface="Nunito"/>
                <a:cs typeface="Nunito"/>
                <a:sym typeface="Nunito"/>
              </a:endParaRPr>
            </a:p>
          </p:txBody>
        </p:sp>
        <p:sp>
          <p:nvSpPr>
            <p:cNvPr id="609" name="Google Shape;609;p58">
              <a:extLst>
                <a:ext uri="{C183D7F6-B498-43B3-948B-1728B52AA6E4}">
                  <adec:decorative xmlns:adec="http://schemas.microsoft.com/office/drawing/2017/decorative" val="1"/>
                </a:ext>
              </a:extLst>
            </p:cNvPr>
            <p:cNvSpPr/>
            <p:nvPr/>
          </p:nvSpPr>
          <p:spPr>
            <a:xfrm>
              <a:off x="7319533" y="5705500"/>
              <a:ext cx="746000" cy="334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Nunito"/>
                <a:ea typeface="Nunito"/>
                <a:cs typeface="Nunito"/>
                <a:sym typeface="Nunito"/>
              </a:endParaRPr>
            </a:p>
          </p:txBody>
        </p:sp>
        <p:sp>
          <p:nvSpPr>
            <p:cNvPr id="610" name="Google Shape;610;p58">
              <a:extLst>
                <a:ext uri="{C183D7F6-B498-43B3-948B-1728B52AA6E4}">
                  <adec:decorative xmlns:adec="http://schemas.microsoft.com/office/drawing/2017/decorative" val="1"/>
                </a:ext>
              </a:extLst>
            </p:cNvPr>
            <p:cNvSpPr/>
            <p:nvPr/>
          </p:nvSpPr>
          <p:spPr>
            <a:xfrm>
              <a:off x="1507800" y="5134300"/>
              <a:ext cx="972400" cy="571200"/>
            </a:xfrm>
            <a:prstGeom prst="curvedRigh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Nunito"/>
                <a:ea typeface="Nunito"/>
                <a:cs typeface="Nunito"/>
                <a:sym typeface="Nunito"/>
              </a:endParaRPr>
            </a:p>
          </p:txBody>
        </p:sp>
      </p:grpSp>
      <p:pic>
        <p:nvPicPr>
          <p:cNvPr id="2" name="Picture 1">
            <a:extLst>
              <a:ext uri="{FF2B5EF4-FFF2-40B4-BE49-F238E27FC236}">
                <a16:creationId xmlns:a16="http://schemas.microsoft.com/office/drawing/2014/main" id="{BC36D257-75F0-E993-54B9-771D02CB8137}"/>
              </a:ext>
              <a:ext uri="{C183D7F6-B498-43B3-948B-1728B52AA6E4}">
                <adec:decorative xmlns:adec="http://schemas.microsoft.com/office/drawing/2017/decorative" val="1"/>
              </a:ext>
            </a:extLst>
          </p:cNvPr>
          <p:cNvPicPr>
            <a:picLocks noChangeAspect="1"/>
          </p:cNvPicPr>
          <p:nvPr/>
        </p:nvPicPr>
        <p:blipFill>
          <a:blip r:embed="rId3">
            <a:alphaModFix amt="28000"/>
          </a:blip>
          <a:stretch>
            <a:fillRect/>
          </a:stretch>
        </p:blipFill>
        <p:spPr>
          <a:xfrm>
            <a:off x="10444418" y="5104500"/>
            <a:ext cx="1848133" cy="18481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59"/>
          <p:cNvSpPr txBox="1">
            <a:spLocks noGrp="1"/>
          </p:cNvSpPr>
          <p:nvPr>
            <p:ph type="title"/>
          </p:nvPr>
        </p:nvSpPr>
        <p:spPr>
          <a:xfrm>
            <a:off x="1738400" y="798100"/>
            <a:ext cx="9374000" cy="1332400"/>
          </a:xfrm>
          <a:prstGeom prst="rect">
            <a:avLst/>
          </a:prstGeom>
        </p:spPr>
        <p:txBody>
          <a:bodyPr spcFirstLastPara="1" wrap="square" lIns="121900" tIns="121900" rIns="121900" bIns="121900" anchor="t" anchorCtr="0">
            <a:normAutofit/>
          </a:bodyPr>
          <a:lstStyle/>
          <a:p>
            <a:r>
              <a:rPr lang="en" dirty="0"/>
              <a:t>How to File a Grievance/Appeal with the Managed Care Plan? </a:t>
            </a:r>
            <a:endParaRPr dirty="0"/>
          </a:p>
        </p:txBody>
      </p:sp>
      <p:sp>
        <p:nvSpPr>
          <p:cNvPr id="616" name="Google Shape;616;p59"/>
          <p:cNvSpPr txBox="1">
            <a:spLocks noGrp="1"/>
          </p:cNvSpPr>
          <p:nvPr>
            <p:ph type="body" idx="1"/>
          </p:nvPr>
        </p:nvSpPr>
        <p:spPr>
          <a:xfrm>
            <a:off x="1738400" y="2217833"/>
            <a:ext cx="9374000" cy="3759200"/>
          </a:xfrm>
          <a:prstGeom prst="rect">
            <a:avLst/>
          </a:prstGeom>
        </p:spPr>
        <p:txBody>
          <a:bodyPr spcFirstLastPara="1" wrap="square" lIns="121900" tIns="121900" rIns="121900" bIns="121900" anchor="t" anchorCtr="0">
            <a:noAutofit/>
          </a:bodyPr>
          <a:lstStyle/>
          <a:p>
            <a:pPr marL="0" indent="0">
              <a:lnSpc>
                <a:spcPct val="95000"/>
              </a:lnSpc>
              <a:buSzPts val="275"/>
              <a:buNone/>
            </a:pPr>
            <a:r>
              <a:rPr lang="en" sz="1767" b="1"/>
              <a:t>Managed Care Plan standard Notice of Action (NOA) requirements apply to Community Supports.</a:t>
            </a:r>
            <a:endParaRPr sz="1767" b="1"/>
          </a:p>
          <a:p>
            <a:pPr marL="0" indent="0">
              <a:lnSpc>
                <a:spcPct val="95000"/>
              </a:lnSpc>
              <a:spcBef>
                <a:spcPts val="1600"/>
              </a:spcBef>
              <a:buSzPts val="275"/>
              <a:buNone/>
            </a:pPr>
            <a:r>
              <a:rPr lang="en" sz="1767" b="1"/>
              <a:t>A NOA should be issued when:</a:t>
            </a:r>
            <a:endParaRPr sz="1767" b="1"/>
          </a:p>
          <a:p>
            <a:pPr indent="-416972">
              <a:lnSpc>
                <a:spcPct val="95000"/>
              </a:lnSpc>
              <a:spcBef>
                <a:spcPts val="1600"/>
              </a:spcBef>
              <a:buSzPts val="1325"/>
              <a:buAutoNum type="arabicPeriod"/>
            </a:pPr>
            <a:r>
              <a:rPr lang="en" sz="1767"/>
              <a:t>Services are in place and are being reduced or discontinued; and/or </a:t>
            </a:r>
            <a:endParaRPr sz="1767"/>
          </a:p>
          <a:p>
            <a:pPr indent="-416972">
              <a:lnSpc>
                <a:spcPct val="95000"/>
              </a:lnSpc>
              <a:buSzPts val="1325"/>
              <a:buAutoNum type="arabicPeriod"/>
            </a:pPr>
            <a:r>
              <a:rPr lang="en" sz="1767"/>
              <a:t>Member or their Provider explicitly requests a Community Support, but the Plan will not authorize or is denying the service. </a:t>
            </a:r>
            <a:endParaRPr sz="1767"/>
          </a:p>
          <a:p>
            <a:pPr marL="0" indent="0">
              <a:lnSpc>
                <a:spcPct val="95000"/>
              </a:lnSpc>
              <a:spcBef>
                <a:spcPts val="1600"/>
              </a:spcBef>
              <a:spcAft>
                <a:spcPts val="1600"/>
              </a:spcAft>
              <a:buSzPts val="275"/>
              <a:buNone/>
            </a:pPr>
            <a:r>
              <a:rPr lang="en" sz="1767"/>
              <a:t>The NOA should provide information about how to file an appeal with the managed care plan. If you do not receive an NOA you can still file an appeal. Find information about appeals on the plan’s website or Member handbook. If you are still unable to find the information contact the Department of Managed Health Care or the Managed Care Ombudsman. </a:t>
            </a:r>
            <a:endParaRPr sz="1767"/>
          </a:p>
        </p:txBody>
      </p:sp>
      <p:pic>
        <p:nvPicPr>
          <p:cNvPr id="2" name="Picture 1">
            <a:extLst>
              <a:ext uri="{FF2B5EF4-FFF2-40B4-BE49-F238E27FC236}">
                <a16:creationId xmlns:a16="http://schemas.microsoft.com/office/drawing/2014/main" id="{83472840-74CA-65AC-C31A-83B80C37695E}"/>
              </a:ext>
              <a:ext uri="{C183D7F6-B498-43B3-948B-1728B52AA6E4}">
                <adec:decorative xmlns:adec="http://schemas.microsoft.com/office/drawing/2017/decorative" val="1"/>
              </a:ext>
            </a:extLst>
          </p:cNvPr>
          <p:cNvPicPr>
            <a:picLocks noChangeAspect="1"/>
          </p:cNvPicPr>
          <p:nvPr/>
        </p:nvPicPr>
        <p:blipFill>
          <a:blip r:embed="rId3">
            <a:alphaModFix amt="28000"/>
          </a:blip>
          <a:stretch>
            <a:fillRect/>
          </a:stretch>
        </p:blipFill>
        <p:spPr>
          <a:xfrm>
            <a:off x="10451702" y="5194654"/>
            <a:ext cx="1848133" cy="184813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57"/>
          <p:cNvSpPr txBox="1">
            <a:spLocks noGrp="1"/>
          </p:cNvSpPr>
          <p:nvPr>
            <p:ph type="title"/>
          </p:nvPr>
        </p:nvSpPr>
        <p:spPr>
          <a:xfrm>
            <a:off x="1738400" y="798100"/>
            <a:ext cx="9374000" cy="1332400"/>
          </a:xfrm>
          <a:prstGeom prst="rect">
            <a:avLst/>
          </a:prstGeom>
        </p:spPr>
        <p:txBody>
          <a:bodyPr spcFirstLastPara="1" wrap="square" lIns="121900" tIns="121900" rIns="121900" bIns="121900" anchor="t" anchorCtr="0">
            <a:normAutofit/>
          </a:bodyPr>
          <a:lstStyle/>
          <a:p>
            <a:r>
              <a:rPr lang="en" dirty="0"/>
              <a:t>What if the Managed Care Plan Does Not Cover the desired Community Support? </a:t>
            </a:r>
            <a:endParaRPr dirty="0"/>
          </a:p>
        </p:txBody>
      </p:sp>
      <p:sp>
        <p:nvSpPr>
          <p:cNvPr id="586" name="Google Shape;586;p57"/>
          <p:cNvSpPr txBox="1">
            <a:spLocks noGrp="1"/>
          </p:cNvSpPr>
          <p:nvPr>
            <p:ph type="body" idx="1"/>
          </p:nvPr>
        </p:nvSpPr>
        <p:spPr>
          <a:xfrm>
            <a:off x="1738400" y="2130500"/>
            <a:ext cx="9374000" cy="4186800"/>
          </a:xfrm>
          <a:prstGeom prst="rect">
            <a:avLst/>
          </a:prstGeom>
        </p:spPr>
        <p:txBody>
          <a:bodyPr spcFirstLastPara="1" wrap="square" lIns="121900" tIns="121900" rIns="121900" bIns="121900" anchor="t" anchorCtr="0">
            <a:normAutofit/>
          </a:bodyPr>
          <a:lstStyle/>
          <a:p>
            <a:r>
              <a:rPr lang="en" dirty="0"/>
              <a:t>Most plans will offer all supports by 2027, contact the plan to see if they are able to provide comparable services or how soon they plan to implement the desired support.</a:t>
            </a:r>
            <a:endParaRPr dirty="0"/>
          </a:p>
          <a:p>
            <a:pPr lvl="1">
              <a:spcBef>
                <a:spcPts val="1333"/>
              </a:spcBef>
            </a:pPr>
            <a:r>
              <a:rPr lang="en" dirty="0"/>
              <a:t>DHCS List of Community Supports by County and Managed Care Plan: </a:t>
            </a:r>
            <a:r>
              <a:rPr lang="en" u="sng" dirty="0">
                <a:solidFill>
                  <a:schemeClr val="hlink"/>
                </a:solidFill>
                <a:hlinkClick r:id="rId3"/>
              </a:rPr>
              <a:t>https://www.dhcs.ca.gov/Documents/MCQMD/Community-Supports-Elections-by-MCP-and-County.pdf</a:t>
            </a:r>
            <a:r>
              <a:rPr lang="en" dirty="0"/>
              <a:t>  </a:t>
            </a:r>
            <a:endParaRPr dirty="0"/>
          </a:p>
          <a:p>
            <a:pPr lvl="1">
              <a:spcBef>
                <a:spcPts val="1333"/>
              </a:spcBef>
            </a:pPr>
            <a:r>
              <a:rPr lang="en" dirty="0"/>
              <a:t>CANHR’s Community Supports Resources by County List: </a:t>
            </a:r>
            <a:r>
              <a:rPr lang="en" u="sng" dirty="0">
                <a:solidFill>
                  <a:schemeClr val="hlink"/>
                </a:solidFill>
                <a:hlinkClick r:id="rId4"/>
              </a:rPr>
              <a:t>https://docs.google.com/spreadsheets/d/17xjvj4lBlu7h-owY1yxqsOb3a5i07xIfJsYYmhpbYM8/edit?usp=sharing</a:t>
            </a:r>
            <a:r>
              <a:rPr lang="en" dirty="0"/>
              <a:t>  </a:t>
            </a:r>
            <a:endParaRPr dirty="0"/>
          </a:p>
          <a:p>
            <a:pPr>
              <a:spcBef>
                <a:spcPts val="1333"/>
              </a:spcBef>
            </a:pPr>
            <a:r>
              <a:rPr lang="en" dirty="0"/>
              <a:t>If the desired support is not available consider switching to a plan that offers the support you need.</a:t>
            </a:r>
            <a:endParaRPr dirty="0"/>
          </a:p>
          <a:p>
            <a:pPr>
              <a:spcBef>
                <a:spcPts val="1333"/>
              </a:spcBef>
              <a:spcAft>
                <a:spcPts val="1333"/>
              </a:spcAft>
            </a:pPr>
            <a:r>
              <a:rPr lang="en" dirty="0"/>
              <a:t>Explore if any HCBS Medi-Cal waiver programs can meet your needs. See </a:t>
            </a:r>
            <a:r>
              <a:rPr lang="en" u="sng" dirty="0">
                <a:solidFill>
                  <a:schemeClr val="hlink"/>
                </a:solidFill>
                <a:hlinkClick r:id="rId5"/>
              </a:rPr>
              <a:t>CANHR’s HCBS Quick Guide</a:t>
            </a:r>
            <a:r>
              <a:rPr lang="en" dirty="0"/>
              <a:t>.</a:t>
            </a:r>
            <a:endParaRPr dirty="0"/>
          </a:p>
        </p:txBody>
      </p:sp>
      <p:pic>
        <p:nvPicPr>
          <p:cNvPr id="2" name="Picture 1">
            <a:extLst>
              <a:ext uri="{FF2B5EF4-FFF2-40B4-BE49-F238E27FC236}">
                <a16:creationId xmlns:a16="http://schemas.microsoft.com/office/drawing/2014/main" id="{6154FFB5-45EA-42EC-B4A4-3B87BF6D35E5}"/>
              </a:ext>
              <a:ext uri="{C183D7F6-B498-43B3-948B-1728B52AA6E4}">
                <adec:decorative xmlns:adec="http://schemas.microsoft.com/office/drawing/2017/decorative" val="1"/>
              </a:ext>
            </a:extLst>
          </p:cNvPr>
          <p:cNvPicPr>
            <a:picLocks noChangeAspect="1"/>
          </p:cNvPicPr>
          <p:nvPr/>
        </p:nvPicPr>
        <p:blipFill>
          <a:blip r:embed="rId6">
            <a:alphaModFix amt="28000"/>
          </a:blip>
          <a:stretch>
            <a:fillRect/>
          </a:stretch>
        </p:blipFill>
        <p:spPr>
          <a:xfrm>
            <a:off x="10451702" y="5194654"/>
            <a:ext cx="1848133" cy="184813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60"/>
          <p:cNvSpPr txBox="1">
            <a:spLocks noGrp="1"/>
          </p:cNvSpPr>
          <p:nvPr>
            <p:ph type="title"/>
          </p:nvPr>
        </p:nvSpPr>
        <p:spPr>
          <a:xfrm>
            <a:off x="1738400" y="798100"/>
            <a:ext cx="9374000" cy="1332400"/>
          </a:xfrm>
          <a:prstGeom prst="rect">
            <a:avLst/>
          </a:prstGeom>
        </p:spPr>
        <p:txBody>
          <a:bodyPr spcFirstLastPara="1" wrap="square" lIns="121900" tIns="121900" rIns="121900" bIns="121900" anchor="t" anchorCtr="0">
            <a:normAutofit/>
          </a:bodyPr>
          <a:lstStyle/>
          <a:p>
            <a:r>
              <a:rPr lang="en" dirty="0"/>
              <a:t>How to Request a State Fair Hearing </a:t>
            </a:r>
            <a:endParaRPr dirty="0"/>
          </a:p>
        </p:txBody>
      </p:sp>
      <p:sp>
        <p:nvSpPr>
          <p:cNvPr id="622" name="Google Shape;622;p60"/>
          <p:cNvSpPr txBox="1">
            <a:spLocks noGrp="1"/>
          </p:cNvSpPr>
          <p:nvPr>
            <p:ph type="body" idx="1"/>
          </p:nvPr>
        </p:nvSpPr>
        <p:spPr>
          <a:xfrm>
            <a:off x="1738400" y="1875300"/>
            <a:ext cx="9374000" cy="3388800"/>
          </a:xfrm>
          <a:prstGeom prst="rect">
            <a:avLst/>
          </a:prstGeom>
        </p:spPr>
        <p:txBody>
          <a:bodyPr spcFirstLastPara="1" wrap="square" lIns="121900" tIns="121900" rIns="121900" bIns="121900" anchor="t" anchorCtr="0">
            <a:normAutofit fontScale="47500" lnSpcReduction="20000"/>
          </a:bodyPr>
          <a:lstStyle/>
          <a:p>
            <a:pPr marL="0" indent="0">
              <a:buNone/>
            </a:pPr>
            <a:r>
              <a:rPr lang="en" sz="5476" b="1"/>
              <a:t>Online:</a:t>
            </a:r>
            <a:r>
              <a:rPr lang="en" sz="5476"/>
              <a:t> </a:t>
            </a:r>
            <a:r>
              <a:rPr lang="en" sz="5476" u="sng">
                <a:solidFill>
                  <a:schemeClr val="hlink"/>
                </a:solidFill>
                <a:hlinkClick r:id="rId3"/>
              </a:rPr>
              <a:t>https://acms.dss.ca.gov/acms/login.request.do</a:t>
            </a:r>
            <a:r>
              <a:rPr lang="en" sz="5476"/>
              <a:t>  </a:t>
            </a:r>
            <a:endParaRPr sz="5476"/>
          </a:p>
          <a:p>
            <a:pPr marL="0" indent="0">
              <a:spcBef>
                <a:spcPts val="1600"/>
              </a:spcBef>
              <a:buNone/>
            </a:pPr>
            <a:r>
              <a:rPr lang="en" sz="5476" b="1"/>
              <a:t>By Phone:</a:t>
            </a:r>
            <a:r>
              <a:rPr lang="en" sz="5476"/>
              <a:t> (800) 743-8525</a:t>
            </a:r>
            <a:endParaRPr sz="5476"/>
          </a:p>
          <a:p>
            <a:pPr marL="0" indent="0">
              <a:spcBef>
                <a:spcPts val="1600"/>
              </a:spcBef>
              <a:buNone/>
            </a:pPr>
            <a:r>
              <a:rPr lang="en" sz="5476" b="1"/>
              <a:t>By Mail:</a:t>
            </a:r>
            <a:r>
              <a:rPr lang="en" sz="5476"/>
              <a:t> 	State Hearings Division</a:t>
            </a:r>
            <a:endParaRPr sz="5476"/>
          </a:p>
          <a:p>
            <a:pPr indent="609585">
              <a:lnSpc>
                <a:spcPct val="100000"/>
              </a:lnSpc>
              <a:spcBef>
                <a:spcPts val="1600"/>
              </a:spcBef>
              <a:buNone/>
            </a:pPr>
            <a:r>
              <a:rPr lang="en" sz="5476"/>
              <a:t>P.O. Box 944243, Mail Station 21-37,</a:t>
            </a:r>
            <a:endParaRPr sz="5476"/>
          </a:p>
          <a:p>
            <a:pPr indent="609585">
              <a:lnSpc>
                <a:spcPct val="100000"/>
              </a:lnSpc>
              <a:spcBef>
                <a:spcPts val="1600"/>
              </a:spcBef>
              <a:buNone/>
            </a:pPr>
            <a:r>
              <a:rPr lang="en" sz="5476"/>
              <a:t>Sacramento, California 94244-2430</a:t>
            </a:r>
            <a:endParaRPr sz="5476"/>
          </a:p>
          <a:p>
            <a:pPr marL="0" indent="0">
              <a:spcBef>
                <a:spcPts val="1600"/>
              </a:spcBef>
              <a:buNone/>
            </a:pPr>
            <a:endParaRPr/>
          </a:p>
          <a:p>
            <a:pPr marL="0" indent="0">
              <a:spcBef>
                <a:spcPts val="1600"/>
              </a:spcBef>
              <a:spcAft>
                <a:spcPts val="1600"/>
              </a:spcAft>
              <a:buNone/>
            </a:pPr>
            <a:endParaRPr/>
          </a:p>
        </p:txBody>
      </p:sp>
      <p:pic>
        <p:nvPicPr>
          <p:cNvPr id="2" name="Picture 1">
            <a:extLst>
              <a:ext uri="{FF2B5EF4-FFF2-40B4-BE49-F238E27FC236}">
                <a16:creationId xmlns:a16="http://schemas.microsoft.com/office/drawing/2014/main" id="{5E9C177D-325C-035E-07FD-8C36F4E09A90}"/>
              </a:ext>
              <a:ext uri="{C183D7F6-B498-43B3-948B-1728B52AA6E4}">
                <adec:decorative xmlns:adec="http://schemas.microsoft.com/office/drawing/2017/decorative" val="1"/>
              </a:ext>
            </a:extLst>
          </p:cNvPr>
          <p:cNvPicPr>
            <a:picLocks noChangeAspect="1"/>
          </p:cNvPicPr>
          <p:nvPr/>
        </p:nvPicPr>
        <p:blipFill>
          <a:blip r:embed="rId4">
            <a:alphaModFix amt="28000"/>
          </a:blip>
          <a:stretch>
            <a:fillRect/>
          </a:stretch>
        </p:blipFill>
        <p:spPr>
          <a:xfrm>
            <a:off x="10188334" y="5009867"/>
            <a:ext cx="1848133" cy="184813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61"/>
          <p:cNvSpPr txBox="1">
            <a:spLocks noGrp="1"/>
          </p:cNvSpPr>
          <p:nvPr>
            <p:ph type="title"/>
          </p:nvPr>
        </p:nvSpPr>
        <p:spPr>
          <a:xfrm>
            <a:off x="1738400" y="798100"/>
            <a:ext cx="9374000" cy="1332400"/>
          </a:xfrm>
          <a:prstGeom prst="rect">
            <a:avLst/>
          </a:prstGeom>
        </p:spPr>
        <p:txBody>
          <a:bodyPr spcFirstLastPara="1" wrap="square" lIns="121900" tIns="121900" rIns="121900" bIns="121900" anchor="t" anchorCtr="0">
            <a:normAutofit/>
          </a:bodyPr>
          <a:lstStyle/>
          <a:p>
            <a:r>
              <a:rPr lang="en" dirty="0"/>
              <a:t>Resources for Help During the Process</a:t>
            </a:r>
            <a:endParaRPr dirty="0"/>
          </a:p>
        </p:txBody>
      </p:sp>
      <p:sp>
        <p:nvSpPr>
          <p:cNvPr id="628" name="Google Shape;628;p61"/>
          <p:cNvSpPr txBox="1">
            <a:spLocks noGrp="1"/>
          </p:cNvSpPr>
          <p:nvPr>
            <p:ph type="body" idx="1"/>
          </p:nvPr>
        </p:nvSpPr>
        <p:spPr>
          <a:xfrm>
            <a:off x="812800" y="2653400"/>
            <a:ext cx="3796133" cy="3362200"/>
          </a:xfrm>
          <a:prstGeom prst="rect">
            <a:avLst/>
          </a:prstGeom>
          <a:solidFill>
            <a:srgbClr val="D0E7D1"/>
          </a:solidFill>
        </p:spPr>
        <p:txBody>
          <a:bodyPr spcFirstLastPara="1" wrap="square" lIns="121900" tIns="121900" rIns="121900" bIns="121900" anchor="t" anchorCtr="0">
            <a:normAutofit fontScale="25000" lnSpcReduction="20000"/>
          </a:bodyPr>
          <a:lstStyle/>
          <a:p>
            <a:pPr marL="0" indent="0">
              <a:spcBef>
                <a:spcPts val="1600"/>
              </a:spcBef>
              <a:buNone/>
            </a:pPr>
            <a:r>
              <a:rPr lang="en" sz="6981" b="1" u="sng" dirty="0"/>
              <a:t>Managed Care Ombudsman</a:t>
            </a:r>
            <a:endParaRPr sz="6981" b="1" u="sng" dirty="0"/>
          </a:p>
          <a:p>
            <a:pPr marL="0" indent="0">
              <a:lnSpc>
                <a:spcPct val="100000"/>
              </a:lnSpc>
              <a:spcBef>
                <a:spcPts val="1600"/>
              </a:spcBef>
              <a:buNone/>
            </a:pPr>
            <a:r>
              <a:rPr lang="en" sz="5745" b="1" dirty="0"/>
              <a:t>Serves as an objective resource to resolve issues between Medi-Cal managed care members and Plans.</a:t>
            </a:r>
            <a:endParaRPr sz="5745" b="1" dirty="0"/>
          </a:p>
          <a:p>
            <a:pPr marL="0" indent="0">
              <a:lnSpc>
                <a:spcPct val="238636"/>
              </a:lnSpc>
              <a:spcBef>
                <a:spcPts val="1600"/>
              </a:spcBef>
              <a:buNone/>
            </a:pPr>
            <a:r>
              <a:rPr lang="en" sz="6143" b="1" dirty="0"/>
              <a:t>By Phone: (888) ​452-8609</a:t>
            </a:r>
            <a:endParaRPr sz="6143" b="1" dirty="0"/>
          </a:p>
          <a:p>
            <a:pPr marL="0" indent="0">
              <a:lnSpc>
                <a:spcPct val="238636"/>
              </a:lnSpc>
              <a:spcBef>
                <a:spcPts val="1600"/>
              </a:spcBef>
              <a:buNone/>
            </a:pPr>
            <a:r>
              <a:rPr lang="en" sz="6185" b="1" dirty="0"/>
              <a:t>By email*: </a:t>
            </a:r>
            <a:r>
              <a:rPr lang="en" sz="5333" b="1" u="sng" dirty="0">
                <a:solidFill>
                  <a:schemeClr val="hlink"/>
                </a:solidFill>
                <a:hlinkClick r:id="rId3"/>
              </a:rPr>
              <a:t>MMCDOmbudsmanOffice@dhcs.ca.gov</a:t>
            </a:r>
            <a:r>
              <a:rPr lang="en" sz="5333" b="1" dirty="0"/>
              <a:t> </a:t>
            </a:r>
            <a:endParaRPr sz="5333" b="1" dirty="0"/>
          </a:p>
          <a:p>
            <a:pPr marL="0" indent="0">
              <a:spcBef>
                <a:spcPts val="1600"/>
              </a:spcBef>
              <a:buNone/>
            </a:pPr>
            <a:endParaRPr dirty="0"/>
          </a:p>
          <a:p>
            <a:pPr marL="0" indent="0">
              <a:spcBef>
                <a:spcPts val="1600"/>
              </a:spcBef>
              <a:spcAft>
                <a:spcPts val="1600"/>
              </a:spcAft>
              <a:buNone/>
            </a:pPr>
            <a:endParaRPr dirty="0"/>
          </a:p>
        </p:txBody>
      </p:sp>
      <p:sp>
        <p:nvSpPr>
          <p:cNvPr id="629" name="Google Shape;629;p61"/>
          <p:cNvSpPr txBox="1">
            <a:spLocks noGrp="1"/>
          </p:cNvSpPr>
          <p:nvPr>
            <p:ph type="body" idx="2"/>
          </p:nvPr>
        </p:nvSpPr>
        <p:spPr>
          <a:xfrm>
            <a:off x="4608933" y="2626800"/>
            <a:ext cx="3641184" cy="3388800"/>
          </a:xfrm>
          <a:prstGeom prst="rect">
            <a:avLst/>
          </a:prstGeom>
          <a:solidFill>
            <a:schemeClr val="lt2"/>
          </a:solidFill>
        </p:spPr>
        <p:txBody>
          <a:bodyPr spcFirstLastPara="1" wrap="square" lIns="121900" tIns="121900" rIns="121900" bIns="121900" anchor="t" anchorCtr="0">
            <a:normAutofit fontScale="92500" lnSpcReduction="20000"/>
          </a:bodyPr>
          <a:lstStyle/>
          <a:p>
            <a:pPr marL="0" indent="0">
              <a:buNone/>
            </a:pPr>
            <a:r>
              <a:rPr lang="en" sz="2077" b="1" u="sng"/>
              <a:t>Health Care Options</a:t>
            </a:r>
            <a:endParaRPr sz="2077" b="1" u="sng"/>
          </a:p>
          <a:p>
            <a:pPr marL="0" indent="0">
              <a:lnSpc>
                <a:spcPct val="100000"/>
              </a:lnSpc>
              <a:spcBef>
                <a:spcPts val="1600"/>
              </a:spcBef>
              <a:buNone/>
            </a:pPr>
            <a:r>
              <a:rPr lang="en" sz="1967" b="1">
                <a:solidFill>
                  <a:srgbClr val="424242"/>
                </a:solidFill>
                <a:latin typeface="Arial"/>
                <a:ea typeface="Arial"/>
                <a:cs typeface="Arial"/>
                <a:sym typeface="Arial"/>
              </a:rPr>
              <a:t>Call to change health plans, review options in your county, or ask questions about your current plan.</a:t>
            </a:r>
            <a:endParaRPr sz="1967" b="1">
              <a:solidFill>
                <a:srgbClr val="424242"/>
              </a:solidFill>
              <a:latin typeface="Arial"/>
              <a:ea typeface="Arial"/>
              <a:cs typeface="Arial"/>
              <a:sym typeface="Arial"/>
            </a:endParaRPr>
          </a:p>
          <a:p>
            <a:pPr marL="0" indent="0">
              <a:lnSpc>
                <a:spcPct val="100000"/>
              </a:lnSpc>
              <a:spcBef>
                <a:spcPts val="1600"/>
              </a:spcBef>
              <a:buNone/>
            </a:pPr>
            <a:r>
              <a:rPr lang="en" sz="1967" b="1">
                <a:solidFill>
                  <a:srgbClr val="424242"/>
                </a:solidFill>
                <a:latin typeface="Arial"/>
                <a:ea typeface="Arial"/>
                <a:cs typeface="Arial"/>
                <a:sym typeface="Arial"/>
              </a:rPr>
              <a:t>1-800-430-4263 (TTY 1-800-430-7077)</a:t>
            </a:r>
            <a:endParaRPr sz="1967" b="1">
              <a:solidFill>
                <a:srgbClr val="424242"/>
              </a:solidFill>
              <a:latin typeface="Arial"/>
              <a:ea typeface="Arial"/>
              <a:cs typeface="Arial"/>
              <a:sym typeface="Arial"/>
            </a:endParaRPr>
          </a:p>
          <a:p>
            <a:pPr marL="0" indent="0">
              <a:spcBef>
                <a:spcPts val="1600"/>
              </a:spcBef>
              <a:buNone/>
            </a:pPr>
            <a:r>
              <a:rPr lang="en" sz="1967" b="1"/>
              <a:t> If you want HCO to contact you, fill out the </a:t>
            </a:r>
            <a:r>
              <a:rPr lang="en" sz="1967" b="1" u="sng">
                <a:solidFill>
                  <a:schemeClr val="hlink"/>
                </a:solidFill>
                <a:hlinkClick r:id="rId4"/>
              </a:rPr>
              <a:t>HCO Contact Form</a:t>
            </a:r>
            <a:r>
              <a:rPr lang="en" sz="1967" b="1"/>
              <a:t>.</a:t>
            </a:r>
            <a:endParaRPr/>
          </a:p>
          <a:p>
            <a:pPr marL="0" indent="0">
              <a:spcBef>
                <a:spcPts val="1600"/>
              </a:spcBef>
              <a:spcAft>
                <a:spcPts val="1600"/>
              </a:spcAft>
              <a:buNone/>
            </a:pPr>
            <a:endParaRPr/>
          </a:p>
        </p:txBody>
      </p:sp>
      <p:sp>
        <p:nvSpPr>
          <p:cNvPr id="630" name="Google Shape;630;p61"/>
          <p:cNvSpPr txBox="1"/>
          <p:nvPr/>
        </p:nvSpPr>
        <p:spPr>
          <a:xfrm>
            <a:off x="8250117" y="2626800"/>
            <a:ext cx="3484016" cy="3388800"/>
          </a:xfrm>
          <a:prstGeom prst="rect">
            <a:avLst/>
          </a:prstGeom>
          <a:solidFill>
            <a:srgbClr val="D8A767"/>
          </a:solid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544" b="1" i="0" u="sng" strike="noStrike" kern="0" cap="none" spc="0" normalizeH="0" baseline="0" noProof="0" dirty="0">
                <a:ln>
                  <a:noFill/>
                </a:ln>
                <a:solidFill>
                  <a:srgbClr val="424242"/>
                </a:solidFill>
                <a:effectLst/>
                <a:uLnTx/>
                <a:uFillTx/>
                <a:latin typeface="Nunito"/>
                <a:ea typeface="Nunito"/>
                <a:cs typeface="Nunito"/>
                <a:sym typeface="Nunito"/>
              </a:rPr>
              <a:t>Dept. of Managed Care </a:t>
            </a:r>
            <a:endParaRPr kumimoji="0" sz="1200" b="1" i="0" u="sng" strike="noStrike" kern="0" cap="none" spc="0" normalizeH="0" baseline="0" noProof="0" dirty="0">
              <a:ln>
                <a:noFill/>
              </a:ln>
              <a:solidFill>
                <a:srgbClr val="424242"/>
              </a:solidFill>
              <a:effectLst/>
              <a:uLnTx/>
              <a:uFillTx/>
              <a:latin typeface="Nunito"/>
              <a:ea typeface="Nunito"/>
              <a:cs typeface="Nunito"/>
              <a:sym typeface="Nunito"/>
            </a:endParaRPr>
          </a:p>
          <a:p>
            <a:pPr marL="0" marR="0" lvl="0" indent="0" algn="l" defTabSz="1219170" rtl="0" eaLnBrk="1" fontAlgn="auto" latinLnBrk="0" hangingPunct="1">
              <a:lnSpc>
                <a:spcPct val="100000"/>
              </a:lnSpc>
              <a:spcBef>
                <a:spcPts val="1600"/>
              </a:spcBef>
              <a:spcAft>
                <a:spcPts val="0"/>
              </a:spcAft>
              <a:buClr>
                <a:srgbClr val="000000"/>
              </a:buClr>
              <a:buSzTx/>
              <a:buFontTx/>
              <a:buNone/>
              <a:tabLst/>
              <a:defRPr/>
            </a:pPr>
            <a:r>
              <a:rPr kumimoji="0" lang="en" sz="1733" b="1" i="0" u="none" strike="noStrike" kern="0" cap="none" spc="0" normalizeH="0" baseline="0" noProof="0" dirty="0">
                <a:ln>
                  <a:noFill/>
                </a:ln>
                <a:solidFill>
                  <a:srgbClr val="424242"/>
                </a:solidFill>
                <a:effectLst/>
                <a:uLnTx/>
                <a:uFillTx/>
                <a:latin typeface="Nunito"/>
                <a:ea typeface="Nunito"/>
                <a:cs typeface="Nunito"/>
                <a:sym typeface="Nunito"/>
              </a:rPr>
              <a:t>Contact DMHC for complaints or to request an Independent Medical Review (IMR).</a:t>
            </a:r>
            <a:endParaRPr kumimoji="0" sz="1733" b="1" i="0" u="none" strike="noStrike" kern="0" cap="none" spc="0" normalizeH="0" baseline="0" noProof="0" dirty="0">
              <a:ln>
                <a:noFill/>
              </a:ln>
              <a:solidFill>
                <a:srgbClr val="424242"/>
              </a:solidFill>
              <a:effectLst/>
              <a:uLnTx/>
              <a:uFillTx/>
              <a:latin typeface="Nunito"/>
              <a:ea typeface="Nunito"/>
              <a:cs typeface="Nunito"/>
              <a:sym typeface="Nunito"/>
            </a:endParaRPr>
          </a:p>
          <a:p>
            <a:pPr marL="0" marR="0" lvl="0" indent="0" algn="l" defTabSz="1219170" rtl="0" eaLnBrk="1" fontAlgn="auto" latinLnBrk="0" hangingPunct="1">
              <a:lnSpc>
                <a:spcPct val="100000"/>
              </a:lnSpc>
              <a:spcBef>
                <a:spcPts val="1600"/>
              </a:spcBef>
              <a:spcAft>
                <a:spcPts val="0"/>
              </a:spcAft>
              <a:buClr>
                <a:srgbClr val="000000"/>
              </a:buClr>
              <a:buSzTx/>
              <a:buFontTx/>
              <a:buNone/>
              <a:tabLst/>
              <a:defRPr/>
            </a:pPr>
            <a:r>
              <a:rPr kumimoji="0" lang="en" sz="1733" b="1" i="0" u="none" strike="noStrike" kern="0" cap="none" spc="0" normalizeH="0" baseline="0" noProof="0" dirty="0">
                <a:ln>
                  <a:noFill/>
                </a:ln>
                <a:solidFill>
                  <a:srgbClr val="424242"/>
                </a:solidFill>
                <a:effectLst/>
                <a:uLnTx/>
                <a:uFillTx/>
                <a:latin typeface="Nunito"/>
                <a:ea typeface="Nunito"/>
                <a:cs typeface="Nunito"/>
                <a:sym typeface="Nunito"/>
              </a:rPr>
              <a:t>1-888-466-2219</a:t>
            </a:r>
            <a:endParaRPr kumimoji="0" sz="1733" b="1" i="0" u="none" strike="noStrike" kern="0" cap="none" spc="0" normalizeH="0" baseline="0" noProof="0" dirty="0">
              <a:ln>
                <a:noFill/>
              </a:ln>
              <a:solidFill>
                <a:srgbClr val="424242"/>
              </a:solidFill>
              <a:effectLst/>
              <a:uLnTx/>
              <a:uFillTx/>
              <a:latin typeface="Nunito"/>
              <a:ea typeface="Nunito"/>
              <a:cs typeface="Nunito"/>
              <a:sym typeface="Nunito"/>
            </a:endParaRPr>
          </a:p>
          <a:p>
            <a:pPr marL="0" marR="0" lvl="0" indent="0" algn="l" defTabSz="1219170" rtl="0" eaLnBrk="1" fontAlgn="auto" latinLnBrk="0" hangingPunct="1">
              <a:lnSpc>
                <a:spcPct val="300000"/>
              </a:lnSpc>
              <a:spcBef>
                <a:spcPts val="1600"/>
              </a:spcBef>
              <a:spcAft>
                <a:spcPts val="0"/>
              </a:spcAft>
              <a:buClr>
                <a:srgbClr val="000000"/>
              </a:buClr>
              <a:buSzTx/>
              <a:buFontTx/>
              <a:buNone/>
              <a:tabLst/>
              <a:defRPr/>
            </a:pPr>
            <a:r>
              <a:rPr kumimoji="0" lang="en" sz="1733" b="1" i="0" u="sng" strike="noStrike" kern="0" cap="none" spc="0" normalizeH="0" baseline="0" noProof="0" dirty="0">
                <a:ln>
                  <a:noFill/>
                </a:ln>
                <a:solidFill>
                  <a:srgbClr val="27278B"/>
                </a:solidFill>
                <a:effectLst/>
                <a:uLnTx/>
                <a:uFillTx/>
                <a:latin typeface="Nunito"/>
                <a:ea typeface="Nunito"/>
                <a:cs typeface="Nunito"/>
                <a:sym typeface="Nunito"/>
                <a:hlinkClick r:id="rId5"/>
              </a:rPr>
              <a:t>www.healthhelp.ca.gov</a:t>
            </a:r>
            <a:r>
              <a:rPr kumimoji="0" lang="en" sz="1733" b="1" i="0" u="none" strike="noStrike" kern="0" cap="none" spc="0" normalizeH="0" baseline="0" noProof="0" dirty="0">
                <a:ln>
                  <a:noFill/>
                </a:ln>
                <a:solidFill>
                  <a:srgbClr val="424242"/>
                </a:solidFill>
                <a:effectLst/>
                <a:uLnTx/>
                <a:uFillTx/>
                <a:latin typeface="Nunito"/>
                <a:ea typeface="Nunito"/>
                <a:cs typeface="Nunito"/>
                <a:sym typeface="Nunito"/>
              </a:rPr>
              <a:t> </a:t>
            </a:r>
            <a:endParaRPr kumimoji="0" sz="1733" b="1" i="0" u="none" strike="noStrike" kern="0" cap="none" spc="0" normalizeH="0" baseline="0" noProof="0" dirty="0">
              <a:ln>
                <a:noFill/>
              </a:ln>
              <a:solidFill>
                <a:srgbClr val="424242"/>
              </a:solidFill>
              <a:effectLst/>
              <a:uLnTx/>
              <a:uFillTx/>
              <a:latin typeface="Nunito"/>
              <a:ea typeface="Nunito"/>
              <a:cs typeface="Nunito"/>
              <a:sym typeface="Nunito"/>
            </a:endParaRPr>
          </a:p>
          <a:p>
            <a:pPr marL="0" marR="0" lvl="0" indent="0" algn="l" defTabSz="1219170" rtl="0" eaLnBrk="1" fontAlgn="auto" latinLnBrk="0" hangingPunct="1">
              <a:lnSpc>
                <a:spcPct val="100000"/>
              </a:lnSpc>
              <a:spcBef>
                <a:spcPts val="1600"/>
              </a:spcBef>
              <a:spcAft>
                <a:spcPts val="0"/>
              </a:spcAft>
              <a:buClr>
                <a:srgbClr val="000000"/>
              </a:buClr>
              <a:buSzTx/>
              <a:buFontTx/>
              <a:buNone/>
              <a:tabLst/>
              <a:defRPr/>
            </a:pPr>
            <a:endParaRPr kumimoji="0" sz="1733" b="0" i="0" u="none" strike="noStrike" kern="0" cap="none" spc="0" normalizeH="0" baseline="0" noProof="0" dirty="0">
              <a:ln>
                <a:noFill/>
              </a:ln>
              <a:solidFill>
                <a:srgbClr val="424242"/>
              </a:solidFill>
              <a:effectLst/>
              <a:uLnTx/>
              <a:uFillTx/>
              <a:latin typeface="Nunito"/>
              <a:ea typeface="Nunito"/>
              <a:cs typeface="Nunito"/>
              <a:sym typeface="Nunito"/>
            </a:endParaRPr>
          </a:p>
        </p:txBody>
      </p:sp>
      <p:pic>
        <p:nvPicPr>
          <p:cNvPr id="2" name="Picture 1">
            <a:extLst>
              <a:ext uri="{FF2B5EF4-FFF2-40B4-BE49-F238E27FC236}">
                <a16:creationId xmlns:a16="http://schemas.microsoft.com/office/drawing/2014/main" id="{24E1CA51-A275-FF8B-3803-4EC31FE09F5E}"/>
              </a:ext>
              <a:ext uri="{C183D7F6-B498-43B3-948B-1728B52AA6E4}">
                <adec:decorative xmlns:adec="http://schemas.microsoft.com/office/drawing/2017/decorative" val="1"/>
              </a:ext>
            </a:extLst>
          </p:cNvPr>
          <p:cNvPicPr>
            <a:picLocks noChangeAspect="1"/>
          </p:cNvPicPr>
          <p:nvPr/>
        </p:nvPicPr>
        <p:blipFill>
          <a:blip r:embed="rId6">
            <a:alphaModFix amt="28000"/>
          </a:blip>
          <a:stretch>
            <a:fillRect/>
          </a:stretch>
        </p:blipFill>
        <p:spPr>
          <a:xfrm>
            <a:off x="10451702" y="5194654"/>
            <a:ext cx="1848133" cy="184813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62"/>
          <p:cNvSpPr txBox="1">
            <a:spLocks noGrp="1"/>
          </p:cNvSpPr>
          <p:nvPr>
            <p:ph type="title"/>
          </p:nvPr>
        </p:nvSpPr>
        <p:spPr>
          <a:xfrm>
            <a:off x="1738400" y="798100"/>
            <a:ext cx="9374000" cy="1332400"/>
          </a:xfrm>
          <a:prstGeom prst="rect">
            <a:avLst/>
          </a:prstGeom>
        </p:spPr>
        <p:txBody>
          <a:bodyPr spcFirstLastPara="1" wrap="square" lIns="121900" tIns="121900" rIns="121900" bIns="121900" anchor="t" anchorCtr="0">
            <a:normAutofit/>
          </a:bodyPr>
          <a:lstStyle/>
          <a:p>
            <a:r>
              <a:rPr lang="en" dirty="0"/>
              <a:t>Resource Links</a:t>
            </a:r>
            <a:endParaRPr dirty="0"/>
          </a:p>
        </p:txBody>
      </p:sp>
      <p:sp>
        <p:nvSpPr>
          <p:cNvPr id="636" name="Google Shape;636;p62"/>
          <p:cNvSpPr txBox="1">
            <a:spLocks noGrp="1"/>
          </p:cNvSpPr>
          <p:nvPr>
            <p:ph type="body" idx="1"/>
          </p:nvPr>
        </p:nvSpPr>
        <p:spPr>
          <a:xfrm>
            <a:off x="1738400" y="1749767"/>
            <a:ext cx="9374000" cy="4646000"/>
          </a:xfrm>
          <a:prstGeom prst="rect">
            <a:avLst/>
          </a:prstGeom>
        </p:spPr>
        <p:txBody>
          <a:bodyPr spcFirstLastPara="1" wrap="square" lIns="121900" tIns="121900" rIns="121900" bIns="121900" anchor="t" anchorCtr="0">
            <a:normAutofit/>
          </a:bodyPr>
          <a:lstStyle/>
          <a:p>
            <a:pPr marL="0" indent="0">
              <a:buNone/>
            </a:pPr>
            <a:r>
              <a:rPr lang="en" dirty="0"/>
              <a:t>Community Supports by County and Managed Care Plan: </a:t>
            </a:r>
            <a:r>
              <a:rPr lang="en" u="sng" dirty="0">
                <a:solidFill>
                  <a:schemeClr val="hlink"/>
                </a:solidFill>
                <a:hlinkClick r:id="rId3"/>
              </a:rPr>
              <a:t>https://www.dhcs.ca.gov/Documents/MCQMD/Community-Supports-Elections-by-MCP-and-County.pdf</a:t>
            </a:r>
            <a:r>
              <a:rPr lang="en" dirty="0"/>
              <a:t> </a:t>
            </a:r>
            <a:endParaRPr dirty="0"/>
          </a:p>
          <a:p>
            <a:pPr marL="0" indent="0">
              <a:spcBef>
                <a:spcPts val="1600"/>
              </a:spcBef>
              <a:buNone/>
            </a:pPr>
            <a:r>
              <a:rPr lang="en" dirty="0"/>
              <a:t>CANHR’s Community Supports Resources by County List:</a:t>
            </a:r>
            <a:br>
              <a:rPr lang="en" dirty="0"/>
            </a:br>
            <a:r>
              <a:rPr lang="en" sz="1333" u="sng" dirty="0">
                <a:solidFill>
                  <a:schemeClr val="hlink"/>
                </a:solidFill>
                <a:hlinkClick r:id="rId4"/>
              </a:rPr>
              <a:t>https://docs.google.com/spreadsheets/d/17xjvj4lBlu7h-owY1yxqsOb3a5i07xIfJsYYmhpbYM8/edit?usp=sharing</a:t>
            </a:r>
            <a:r>
              <a:rPr lang="en" sz="1333" dirty="0"/>
              <a:t> </a:t>
            </a:r>
            <a:endParaRPr sz="1333" dirty="0"/>
          </a:p>
          <a:p>
            <a:pPr marL="0" indent="0">
              <a:spcBef>
                <a:spcPts val="1600"/>
              </a:spcBef>
              <a:buNone/>
            </a:pPr>
            <a:r>
              <a:rPr lang="en" dirty="0"/>
              <a:t>DHCS Community Supports Policy Guide: </a:t>
            </a:r>
            <a:r>
              <a:rPr lang="en" u="sng" dirty="0">
                <a:solidFill>
                  <a:schemeClr val="hlink"/>
                </a:solidFill>
                <a:hlinkClick r:id="rId5"/>
              </a:rPr>
              <a:t>https://www.dhcs.ca.gov/Documents/MCQMD/DHCS-Community-Supports-Policy-Guide.pdf</a:t>
            </a:r>
            <a:r>
              <a:rPr lang="en" dirty="0"/>
              <a:t> </a:t>
            </a:r>
            <a:endParaRPr dirty="0"/>
          </a:p>
          <a:p>
            <a:pPr marL="0" indent="0">
              <a:spcBef>
                <a:spcPts val="1600"/>
              </a:spcBef>
              <a:buNone/>
            </a:pPr>
            <a:r>
              <a:rPr lang="en" dirty="0"/>
              <a:t>DHCS Enhanced Case Management Policy Guide:</a:t>
            </a:r>
            <a:br>
              <a:rPr lang="en" dirty="0"/>
            </a:br>
            <a:r>
              <a:rPr lang="en" u="sng" dirty="0">
                <a:solidFill>
                  <a:schemeClr val="hlink"/>
                </a:solidFill>
                <a:hlinkClick r:id="rId6"/>
              </a:rPr>
              <a:t>https://www.dhcs.ca.gov/CalAIM/ECM/Documents/ECM-Policy-Guide.pdf</a:t>
            </a:r>
            <a:r>
              <a:rPr lang="en" dirty="0"/>
              <a:t>  </a:t>
            </a:r>
            <a:endParaRPr dirty="0"/>
          </a:p>
          <a:p>
            <a:pPr marL="0" indent="0">
              <a:spcBef>
                <a:spcPts val="1600"/>
              </a:spcBef>
              <a:spcAft>
                <a:spcPts val="1600"/>
              </a:spcAft>
              <a:buNone/>
            </a:pPr>
            <a:r>
              <a:rPr lang="en" dirty="0"/>
              <a:t>CANHR’s Home and Community Based Services Quick Guide:</a:t>
            </a:r>
            <a:br>
              <a:rPr lang="en" dirty="0"/>
            </a:br>
            <a:r>
              <a:rPr lang="en" u="sng" dirty="0">
                <a:solidFill>
                  <a:schemeClr val="hlink"/>
                </a:solidFill>
                <a:hlinkClick r:id="rId7"/>
              </a:rPr>
              <a:t>https://canhr.org/hcbs-quick-guide/</a:t>
            </a:r>
            <a:r>
              <a:rPr lang="en" dirty="0"/>
              <a:t>  </a:t>
            </a:r>
            <a:endParaRPr dirty="0"/>
          </a:p>
        </p:txBody>
      </p:sp>
      <p:pic>
        <p:nvPicPr>
          <p:cNvPr id="2" name="Picture 1">
            <a:extLst>
              <a:ext uri="{FF2B5EF4-FFF2-40B4-BE49-F238E27FC236}">
                <a16:creationId xmlns:a16="http://schemas.microsoft.com/office/drawing/2014/main" id="{E74DB914-3E99-5DAB-E447-4C5660A6896A}"/>
              </a:ext>
              <a:ext uri="{C183D7F6-B498-43B3-948B-1728B52AA6E4}">
                <adec:decorative xmlns:adec="http://schemas.microsoft.com/office/drawing/2017/decorative" val="1"/>
              </a:ext>
            </a:extLst>
          </p:cNvPr>
          <p:cNvPicPr>
            <a:picLocks noChangeAspect="1"/>
          </p:cNvPicPr>
          <p:nvPr/>
        </p:nvPicPr>
        <p:blipFill>
          <a:blip r:embed="rId8">
            <a:alphaModFix amt="28000"/>
          </a:blip>
          <a:stretch>
            <a:fillRect/>
          </a:stretch>
        </p:blipFill>
        <p:spPr>
          <a:xfrm>
            <a:off x="10272130" y="5009867"/>
            <a:ext cx="1848133" cy="184813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C0053-C28B-C983-696D-5ADCAEA6D48B}"/>
              </a:ext>
            </a:extLst>
          </p:cNvPr>
          <p:cNvSpPr txBox="1">
            <a:spLocks noGrp="1"/>
          </p:cNvSpPr>
          <p:nvPr>
            <p:ph type="title" idx="4294967295"/>
          </p:nvPr>
        </p:nvSpPr>
        <p:spPr>
          <a:xfrm>
            <a:off x="1055914" y="1668773"/>
            <a:ext cx="8701544"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00" cap="none" spc="0" normalizeH="0" baseline="0" noProof="0" dirty="0">
                <a:ln>
                  <a:noFill/>
                </a:ln>
                <a:solidFill>
                  <a:prstClr val="black"/>
                </a:solidFill>
                <a:effectLst/>
                <a:uLnTx/>
                <a:uFillTx/>
                <a:latin typeface="Gotham" panose="020B0604020202020204" charset="0"/>
                <a:ea typeface="Aptos" panose="020B0004020202020204" pitchFamily="34" charset="0"/>
                <a:cs typeface="Times New Roman" panose="02020603050405020304" pitchFamily="18" charset="0"/>
              </a:rPr>
              <a:t>Enhanced Care Management (ECM) </a:t>
            </a:r>
            <a:r>
              <a:rPr kumimoji="0" lang="en-US" sz="3600" b="0" i="0" u="none" strike="noStrike" kern="100" cap="none" spc="0" normalizeH="0" baseline="0" noProof="0" dirty="0">
                <a:ln>
                  <a:noFill/>
                </a:ln>
                <a:solidFill>
                  <a:schemeClr val="bg1"/>
                </a:solidFill>
                <a:effectLst/>
                <a:uLnTx/>
                <a:uFillTx/>
                <a:latin typeface="Gotham" panose="020B0604020202020204" charset="0"/>
                <a:ea typeface="Aptos" panose="020B0004020202020204" pitchFamily="34" charset="0"/>
                <a:cs typeface="Times New Roman" panose="02020603050405020304" pitchFamily="18" charset="0"/>
              </a:rPr>
              <a:t>- Sourcewise</a:t>
            </a:r>
          </a:p>
        </p:txBody>
      </p:sp>
      <p:sp>
        <p:nvSpPr>
          <p:cNvPr id="4" name="TextBox 3">
            <a:extLst>
              <a:ext uri="{FF2B5EF4-FFF2-40B4-BE49-F238E27FC236}">
                <a16:creationId xmlns:a16="http://schemas.microsoft.com/office/drawing/2014/main" id="{5CECAFBB-55FE-C708-9D8C-B9910AAFCC60}"/>
              </a:ext>
            </a:extLst>
          </p:cNvPr>
          <p:cNvSpPr txBox="1"/>
          <p:nvPr/>
        </p:nvSpPr>
        <p:spPr>
          <a:xfrm>
            <a:off x="1233036" y="4101765"/>
            <a:ext cx="4508632" cy="184665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00" cap="none" spc="0" normalizeH="0" baseline="0" noProof="0" dirty="0">
                <a:ln>
                  <a:noFill/>
                </a:ln>
                <a:solidFill>
                  <a:prstClr val="black"/>
                </a:solidFill>
                <a:effectLst/>
                <a:uLnTx/>
                <a:uFillTx/>
                <a:latin typeface="Gotham" panose="020B0604020202020204" charset="0"/>
                <a:ea typeface="+mn-ea"/>
                <a:cs typeface="Times New Roman" panose="02020603050405020304" pitchFamily="18" charset="0"/>
              </a:rPr>
              <a:t>Alice Tran</a:t>
            </a:r>
            <a:br>
              <a:rPr kumimoji="0" lang="en-US" sz="3200" b="0" i="0" u="none" strike="noStrike" kern="100" cap="none" spc="0" normalizeH="0" baseline="0" noProof="0" dirty="0">
                <a:ln>
                  <a:noFill/>
                </a:ln>
                <a:solidFill>
                  <a:prstClr val="black"/>
                </a:solidFill>
                <a:effectLst/>
                <a:uLnTx/>
                <a:uFillTx/>
                <a:latin typeface="Gotham" panose="020B0604020202020204" charset="0"/>
                <a:ea typeface="+mn-ea"/>
                <a:cs typeface="Times New Roman" panose="02020603050405020304" pitchFamily="18" charset="0"/>
              </a:rPr>
            </a:br>
            <a:r>
              <a:rPr kumimoji="0" lang="en-US" sz="3200" b="0" i="0" u="none" strike="noStrike" kern="100" cap="none" spc="0" normalizeH="0" baseline="0" noProof="0" dirty="0">
                <a:ln>
                  <a:noFill/>
                </a:ln>
                <a:solidFill>
                  <a:prstClr val="black"/>
                </a:solidFill>
                <a:effectLst/>
                <a:uLnTx/>
                <a:uFillTx/>
                <a:latin typeface="Gotham" panose="020B0604020202020204" charset="0"/>
                <a:ea typeface="+mn-ea"/>
                <a:cs typeface="Times New Roman" panose="02020603050405020304" pitchFamily="18" charset="0"/>
              </a:rPr>
              <a:t>Lead Care Manager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00" cap="none" spc="0" normalizeH="0" baseline="0" noProof="0" dirty="0">
                <a:ln>
                  <a:noFill/>
                </a:ln>
                <a:solidFill>
                  <a:prstClr val="black"/>
                </a:solidFill>
                <a:effectLst/>
                <a:uLnTx/>
                <a:uFillTx/>
                <a:latin typeface="Gotham" panose="020B0604020202020204" charset="0"/>
                <a:ea typeface="+mn-ea"/>
                <a:cs typeface="Times New Roman" panose="02020603050405020304" pitchFamily="18" charset="0"/>
              </a:rPr>
              <a:t>BS Psychology </a:t>
            </a:r>
            <a:endParaRPr kumimoji="0" lang="en-US" sz="3200" b="0" i="0" u="none" strike="noStrike" kern="1200" cap="none" spc="0" normalizeH="0" baseline="0" noProof="0" dirty="0">
              <a:ln>
                <a:noFill/>
              </a:ln>
              <a:solidFill>
                <a:prstClr val="black"/>
              </a:solidFill>
              <a:effectLst/>
              <a:uLnTx/>
              <a:uFillTx/>
              <a:latin typeface="Gotham" panose="020B060402020202020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8654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71A47-2811-BAB6-C082-B9FC922AFEB6}"/>
              </a:ext>
            </a:extLst>
          </p:cNvPr>
          <p:cNvSpPr>
            <a:spLocks noGrp="1"/>
          </p:cNvSpPr>
          <p:nvPr>
            <p:ph type="title"/>
          </p:nvPr>
        </p:nvSpPr>
        <p:spPr>
          <a:xfrm>
            <a:off x="1981200" y="731837"/>
            <a:ext cx="8229600" cy="1143000"/>
          </a:xfrm>
        </p:spPr>
        <p:txBody>
          <a:bodyPr/>
          <a:lstStyle/>
          <a:p>
            <a:r>
              <a:rPr lang="en-US" sz="4000" dirty="0">
                <a:latin typeface="Champagne &amp; Limousines" pitchFamily="34" charset="0"/>
              </a:rPr>
              <a:t>Sourcewise Enhanced Care Management</a:t>
            </a:r>
            <a:endParaRPr lang="en-US" sz="4000" dirty="0"/>
          </a:p>
        </p:txBody>
      </p:sp>
      <p:sp>
        <p:nvSpPr>
          <p:cNvPr id="3" name="Content Placeholder 2">
            <a:extLst>
              <a:ext uri="{FF2B5EF4-FFF2-40B4-BE49-F238E27FC236}">
                <a16:creationId xmlns:a16="http://schemas.microsoft.com/office/drawing/2014/main" id="{3353BCF7-F4F4-76CC-908D-0EEC54D948F1}"/>
              </a:ext>
            </a:extLst>
          </p:cNvPr>
          <p:cNvSpPr>
            <a:spLocks noGrp="1"/>
          </p:cNvSpPr>
          <p:nvPr>
            <p:ph idx="1"/>
          </p:nvPr>
        </p:nvSpPr>
        <p:spPr>
          <a:xfrm>
            <a:off x="2098159" y="1563391"/>
            <a:ext cx="8229600" cy="4525963"/>
          </a:xfrm>
        </p:spPr>
        <p:txBody>
          <a:bodyPr/>
          <a:lstStyle/>
          <a:p>
            <a:endParaRPr lang="en-US" sz="2800" dirty="0"/>
          </a:p>
          <a:p>
            <a:pPr marL="0" indent="0" algn="ctr">
              <a:buClr>
                <a:schemeClr val="accent1"/>
              </a:buClr>
              <a:buNone/>
            </a:pPr>
            <a:r>
              <a:rPr lang="en-US" sz="2800" dirty="0">
                <a:latin typeface="Gotham" pitchFamily="2" charset="0"/>
              </a:rPr>
              <a:t>Services members from two health plans</a:t>
            </a:r>
          </a:p>
          <a:p>
            <a:pPr marL="0" indent="0">
              <a:buNone/>
            </a:pPr>
            <a:endParaRPr lang="en-US" sz="2800" dirty="0"/>
          </a:p>
          <a:p>
            <a:endParaRPr lang="en-US" sz="2800" dirty="0"/>
          </a:p>
        </p:txBody>
      </p:sp>
      <p:pic>
        <p:nvPicPr>
          <p:cNvPr id="4" name="Content Placeholder 4" descr="Anthem BlueCross Logo">
            <a:extLst>
              <a:ext uri="{FF2B5EF4-FFF2-40B4-BE49-F238E27FC236}">
                <a16:creationId xmlns:a16="http://schemas.microsoft.com/office/drawing/2014/main" id="{20BB6D0E-1609-8F73-0F02-3668369071FD}"/>
              </a:ext>
            </a:extLst>
          </p:cNvPr>
          <p:cNvPicPr>
            <a:picLocks noChangeAspect="1"/>
          </p:cNvPicPr>
          <p:nvPr/>
        </p:nvPicPr>
        <p:blipFill>
          <a:blip r:embed="rId3"/>
          <a:stretch>
            <a:fillRect/>
          </a:stretch>
        </p:blipFill>
        <p:spPr>
          <a:xfrm>
            <a:off x="2098160" y="3608900"/>
            <a:ext cx="3666479" cy="1544235"/>
          </a:xfrm>
          <a:prstGeom prst="rect">
            <a:avLst/>
          </a:prstGeom>
        </p:spPr>
      </p:pic>
      <p:pic>
        <p:nvPicPr>
          <p:cNvPr id="5" name="Content Placeholder 8" descr="Santa Clara Family Health Plan Logo">
            <a:extLst>
              <a:ext uri="{FF2B5EF4-FFF2-40B4-BE49-F238E27FC236}">
                <a16:creationId xmlns:a16="http://schemas.microsoft.com/office/drawing/2014/main" id="{5CF59560-4A6E-EFB9-1180-28F4FDC6A72C}"/>
              </a:ext>
            </a:extLst>
          </p:cNvPr>
          <p:cNvPicPr>
            <a:picLocks noChangeAspect="1"/>
          </p:cNvPicPr>
          <p:nvPr/>
        </p:nvPicPr>
        <p:blipFill>
          <a:blip r:embed="rId4"/>
          <a:stretch>
            <a:fillRect/>
          </a:stretch>
        </p:blipFill>
        <p:spPr>
          <a:xfrm>
            <a:off x="6251946" y="3429000"/>
            <a:ext cx="4075814" cy="1831897"/>
          </a:xfrm>
          <a:prstGeom prst="rect">
            <a:avLst/>
          </a:prstGeom>
        </p:spPr>
      </p:pic>
    </p:spTree>
    <p:extLst>
      <p:ext uri="{BB962C8B-B14F-4D97-AF65-F5344CB8AC3E}">
        <p14:creationId xmlns:p14="http://schemas.microsoft.com/office/powerpoint/2010/main" val="3059389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wearing glasses and a blue shirt waving&#10;&#10;Description automatically generated">
            <a:extLst>
              <a:ext uri="{FF2B5EF4-FFF2-40B4-BE49-F238E27FC236}">
                <a16:creationId xmlns:a16="http://schemas.microsoft.com/office/drawing/2014/main" id="{539F17DE-AC8C-B769-258C-A71F70BA1694}"/>
              </a:ext>
            </a:extLst>
          </p:cNvPr>
          <p:cNvPicPr>
            <a:picLocks noChangeAspect="1"/>
          </p:cNvPicPr>
          <p:nvPr/>
        </p:nvPicPr>
        <p:blipFill>
          <a:blip r:embed="rId3"/>
          <a:stretch>
            <a:fillRect/>
          </a:stretch>
        </p:blipFill>
        <p:spPr>
          <a:xfrm>
            <a:off x="8295170" y="4257168"/>
            <a:ext cx="1500947" cy="2001262"/>
          </a:xfrm>
          <a:prstGeom prst="rect">
            <a:avLst/>
          </a:prstGeom>
        </p:spPr>
      </p:pic>
      <p:pic>
        <p:nvPicPr>
          <p:cNvPr id="5" name="Picture 4" descr="A person smiling at the camera&#10;&#10;Description automatically generated">
            <a:extLst>
              <a:ext uri="{FF2B5EF4-FFF2-40B4-BE49-F238E27FC236}">
                <a16:creationId xmlns:a16="http://schemas.microsoft.com/office/drawing/2014/main" id="{51B9AFF2-7906-CCD8-3A11-0CFD48F3A91A}"/>
              </a:ext>
            </a:extLst>
          </p:cNvPr>
          <p:cNvPicPr>
            <a:picLocks noChangeAspect="1"/>
          </p:cNvPicPr>
          <p:nvPr/>
        </p:nvPicPr>
        <p:blipFill rotWithShape="1">
          <a:blip r:embed="rId4"/>
          <a:srcRect t="8769"/>
          <a:stretch/>
        </p:blipFill>
        <p:spPr>
          <a:xfrm>
            <a:off x="6443675" y="4257168"/>
            <a:ext cx="1436811" cy="2001262"/>
          </a:xfrm>
          <a:prstGeom prst="rect">
            <a:avLst/>
          </a:prstGeom>
        </p:spPr>
      </p:pic>
      <p:pic>
        <p:nvPicPr>
          <p:cNvPr id="7" name="Picture 6" descr="A person wearing a hat and glasses&#10;&#10;Description automatically generated">
            <a:extLst>
              <a:ext uri="{FF2B5EF4-FFF2-40B4-BE49-F238E27FC236}">
                <a16:creationId xmlns:a16="http://schemas.microsoft.com/office/drawing/2014/main" id="{2E1D6C56-6598-5E21-CE26-A63442E9232B}"/>
              </a:ext>
            </a:extLst>
          </p:cNvPr>
          <p:cNvPicPr>
            <a:picLocks noChangeAspect="1"/>
          </p:cNvPicPr>
          <p:nvPr/>
        </p:nvPicPr>
        <p:blipFill>
          <a:blip r:embed="rId5"/>
          <a:stretch>
            <a:fillRect/>
          </a:stretch>
        </p:blipFill>
        <p:spPr>
          <a:xfrm>
            <a:off x="4371871" y="4276165"/>
            <a:ext cx="1376454" cy="2001262"/>
          </a:xfrm>
          <a:prstGeom prst="rect">
            <a:avLst/>
          </a:prstGeom>
        </p:spPr>
      </p:pic>
      <p:pic>
        <p:nvPicPr>
          <p:cNvPr id="9" name="Picture 4" descr="A person holding a spoon and ice cream cone">
            <a:extLst>
              <a:ext uri="{FF2B5EF4-FFF2-40B4-BE49-F238E27FC236}">
                <a16:creationId xmlns:a16="http://schemas.microsoft.com/office/drawing/2014/main" id="{3D1734DC-7CF5-0647-B618-EA683288A9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1206" y="4289355"/>
            <a:ext cx="1333557" cy="200126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pPr>
              <a:buClr>
                <a:schemeClr val="accent1"/>
              </a:buClr>
              <a:buFont typeface="Wingdings" charset="2"/>
              <a:buChar char="q"/>
            </a:pPr>
            <a:r>
              <a:rPr lang="en-US" sz="2800" dirty="0">
                <a:latin typeface="Gotham" pitchFamily="2" charset="0"/>
              </a:rPr>
              <a:t>Services</a:t>
            </a:r>
          </a:p>
          <a:p>
            <a:pPr lvl="1">
              <a:buClr>
                <a:schemeClr val="accent1"/>
              </a:buClr>
              <a:buFont typeface="Wingdings" charset="2"/>
              <a:buChar char="q"/>
            </a:pPr>
            <a:r>
              <a:rPr lang="en-US" sz="2400" dirty="0">
                <a:latin typeface="Gotham" pitchFamily="2" charset="0"/>
              </a:rPr>
              <a:t>60 members in our ECM Program by 2 Lead Case Managers </a:t>
            </a:r>
          </a:p>
          <a:p>
            <a:pPr lvl="1">
              <a:buClr>
                <a:schemeClr val="accent1"/>
              </a:buClr>
              <a:buFont typeface="Wingdings" charset="2"/>
              <a:buChar char="q"/>
            </a:pPr>
            <a:r>
              <a:rPr lang="en-US" sz="2400" dirty="0">
                <a:latin typeface="Gotham" pitchFamily="2" charset="0"/>
              </a:rPr>
              <a:t>2 outreach specialists and 2 lead case managers</a:t>
            </a:r>
          </a:p>
          <a:p>
            <a:pPr lvl="1">
              <a:buClr>
                <a:schemeClr val="accent1"/>
              </a:buClr>
              <a:buFont typeface="Wingdings" charset="2"/>
              <a:buChar char="q"/>
            </a:pPr>
            <a:r>
              <a:rPr lang="en-US" sz="2400" dirty="0">
                <a:latin typeface="Gotham" pitchFamily="2" charset="0"/>
              </a:rPr>
              <a:t>Under Director, program will grow exponentially in the coming months </a:t>
            </a:r>
          </a:p>
          <a:p>
            <a:pPr lvl="1">
              <a:buClr>
                <a:schemeClr val="accent1"/>
              </a:buClr>
              <a:buFont typeface="Wingdings" charset="2"/>
              <a:buChar char="q"/>
            </a:pPr>
            <a:r>
              <a:rPr lang="en-US" sz="2400" dirty="0">
                <a:latin typeface="Gotham" pitchFamily="2" charset="0"/>
              </a:rPr>
              <a:t>Specialty: Adult population, dementia, and the homeless</a:t>
            </a:r>
          </a:p>
          <a:p>
            <a:pPr>
              <a:buClr>
                <a:schemeClr val="accent1"/>
              </a:buClr>
              <a:buFont typeface="Wingdings" charset="2"/>
              <a:buChar char="q"/>
            </a:pPr>
            <a:endParaRPr lang="en-US" sz="2800" dirty="0">
              <a:latin typeface="Gotham" pitchFamily="2" charset="0"/>
            </a:endParaRPr>
          </a:p>
          <a:p>
            <a:pPr marL="0" indent="0">
              <a:lnSpc>
                <a:spcPct val="107000"/>
              </a:lnSpc>
              <a:spcBef>
                <a:spcPts val="0"/>
              </a:spcBef>
              <a:spcAft>
                <a:spcPts val="800"/>
              </a:spcAft>
              <a:buNone/>
            </a:pPr>
            <a:r>
              <a:rPr lang="en-US" sz="1800" kern="100" dirty="0">
                <a:latin typeface="Aptos" panose="020B0004020202020204" pitchFamily="34" charset="0"/>
                <a:ea typeface="Aptos" panose="020B0004020202020204" pitchFamily="34" charset="0"/>
                <a:cs typeface="Times New Roman" panose="02020603050405020304" pitchFamily="18" charset="0"/>
              </a:rPr>
              <a:t>            </a:t>
            </a:r>
          </a:p>
        </p:txBody>
      </p:sp>
      <p:sp>
        <p:nvSpPr>
          <p:cNvPr id="2" name="Title 1"/>
          <p:cNvSpPr>
            <a:spLocks noGrp="1"/>
          </p:cNvSpPr>
          <p:nvPr>
            <p:ph type="title"/>
          </p:nvPr>
        </p:nvSpPr>
        <p:spPr>
          <a:xfrm>
            <a:off x="1981200" y="434658"/>
            <a:ext cx="8229600" cy="1143000"/>
          </a:xfrm>
        </p:spPr>
        <p:txBody>
          <a:bodyPr/>
          <a:lstStyle/>
          <a:p>
            <a:r>
              <a:rPr lang="en-US" dirty="0">
                <a:latin typeface="Champagne &amp; Limousines" pitchFamily="34" charset="0"/>
              </a:rPr>
              <a:t>ECM </a:t>
            </a:r>
            <a:r>
              <a:rPr lang="en-US" dirty="0" err="1">
                <a:latin typeface="Champagne &amp; Limousines" pitchFamily="34" charset="0"/>
              </a:rPr>
              <a:t>Sourcewise</a:t>
            </a:r>
            <a:r>
              <a:rPr lang="en-US" dirty="0">
                <a:latin typeface="Champagne &amp; Limousines" pitchFamily="34" charset="0"/>
              </a:rPr>
              <a:t> Team</a:t>
            </a:r>
          </a:p>
        </p:txBody>
      </p:sp>
    </p:spTree>
    <p:extLst>
      <p:ext uri="{BB962C8B-B14F-4D97-AF65-F5344CB8AC3E}">
        <p14:creationId xmlns:p14="http://schemas.microsoft.com/office/powerpoint/2010/main" val="3217482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2354" y="1834285"/>
            <a:ext cx="10845479" cy="4916329"/>
          </a:xfrm>
        </p:spPr>
        <p:txBody>
          <a:bodyPr/>
          <a:lstStyle/>
          <a:p>
            <a:pPr>
              <a:buClr>
                <a:schemeClr val="accent3"/>
              </a:buClr>
              <a:buFont typeface="Wingdings" charset="2"/>
              <a:buChar char="q"/>
            </a:pPr>
            <a:r>
              <a:rPr lang="en-US" sz="1800" dirty="0">
                <a:latin typeface="Gotham" panose="020B0604020202020204" charset="0"/>
              </a:rPr>
              <a:t>Health Conditions: Major depressive disorder, alcohol and substance abuse, hypertension, bad left knee, hypothyroidism, migraines, chronic pain, arthritis, slip disk, and fractured spine. </a:t>
            </a:r>
          </a:p>
          <a:p>
            <a:pPr>
              <a:buClr>
                <a:schemeClr val="accent3"/>
              </a:buClr>
              <a:buFont typeface="Wingdings" charset="2"/>
              <a:buChar char="q"/>
            </a:pPr>
            <a:endParaRPr lang="en-US" sz="1800" dirty="0">
              <a:latin typeface="Gotham" pitchFamily="2" charset="0"/>
            </a:endParaRPr>
          </a:p>
          <a:p>
            <a:pPr>
              <a:buClr>
                <a:schemeClr val="accent3"/>
              </a:buClr>
              <a:buFont typeface="Wingdings" charset="2"/>
              <a:buChar char="q"/>
            </a:pPr>
            <a:r>
              <a:rPr lang="en-US" sz="2000" dirty="0">
                <a:latin typeface="Gotham" pitchFamily="2" charset="0"/>
              </a:rPr>
              <a:t>Linkages: </a:t>
            </a:r>
          </a:p>
          <a:p>
            <a:pPr lvl="1">
              <a:buClr>
                <a:schemeClr val="accent3"/>
              </a:buClr>
              <a:buFont typeface="Wingdings" charset="2"/>
              <a:buChar char="q"/>
            </a:pPr>
            <a:r>
              <a:rPr lang="en-US" sz="1600" dirty="0">
                <a:latin typeface="Gotham" pitchFamily="2" charset="0"/>
              </a:rPr>
              <a:t>IHSS SW for IHSS reassessment w/ Supporting documents.</a:t>
            </a:r>
          </a:p>
          <a:p>
            <a:pPr lvl="1">
              <a:buClr>
                <a:schemeClr val="accent3"/>
              </a:buClr>
              <a:buFont typeface="Wingdings" charset="2"/>
              <a:buChar char="q"/>
            </a:pPr>
            <a:r>
              <a:rPr lang="en-US" sz="1600" dirty="0">
                <a:latin typeface="Gotham" pitchFamily="2" charset="0"/>
              </a:rPr>
              <a:t>Establish care with new PCP. </a:t>
            </a:r>
          </a:p>
          <a:p>
            <a:pPr lvl="1">
              <a:buClr>
                <a:schemeClr val="accent3"/>
              </a:buClr>
              <a:buFont typeface="Wingdings" charset="2"/>
              <a:buChar char="q"/>
            </a:pPr>
            <a:r>
              <a:rPr lang="en-US" sz="1600" dirty="0">
                <a:latin typeface="Gotham" pitchFamily="2" charset="0"/>
              </a:rPr>
              <a:t>SCFHP transportation to medical appointments. </a:t>
            </a:r>
          </a:p>
          <a:p>
            <a:pPr lvl="1">
              <a:buClr>
                <a:schemeClr val="accent3"/>
              </a:buClr>
              <a:buFont typeface="Wingdings" charset="2"/>
              <a:buChar char="q"/>
            </a:pPr>
            <a:r>
              <a:rPr lang="en-US" sz="1600" dirty="0">
                <a:latin typeface="Gotham" pitchFamily="2" charset="0"/>
              </a:rPr>
              <a:t>Gardner Healthcare for Psychiatrist and mental health services </a:t>
            </a:r>
          </a:p>
          <a:p>
            <a:pPr lvl="1">
              <a:buClr>
                <a:schemeClr val="accent3"/>
              </a:buClr>
              <a:buFont typeface="Wingdings" charset="2"/>
              <a:buChar char="q"/>
            </a:pPr>
            <a:r>
              <a:rPr lang="en-US" sz="1600" dirty="0">
                <a:latin typeface="Gotham" pitchFamily="2" charset="0"/>
              </a:rPr>
              <a:t>In-patient recovery program through Community Solutions</a:t>
            </a:r>
          </a:p>
          <a:p>
            <a:pPr lvl="1">
              <a:buClr>
                <a:schemeClr val="accent3"/>
              </a:buClr>
              <a:buFont typeface="Wingdings" charset="2"/>
              <a:buChar char="q"/>
            </a:pPr>
            <a:r>
              <a:rPr lang="en-US" sz="1600" dirty="0">
                <a:latin typeface="Gotham" pitchFamily="2" charset="0"/>
              </a:rPr>
              <a:t>Referral to PT, and Pain Management at Stanford. </a:t>
            </a:r>
          </a:p>
          <a:p>
            <a:pPr lvl="1">
              <a:buClr>
                <a:schemeClr val="accent3"/>
              </a:buClr>
              <a:buFont typeface="Wingdings" charset="2"/>
              <a:buChar char="q"/>
            </a:pPr>
            <a:endParaRPr lang="en-US" sz="1600" dirty="0">
              <a:latin typeface="Gotham" pitchFamily="2" charset="0"/>
            </a:endParaRPr>
          </a:p>
          <a:p>
            <a:pPr marL="0" indent="0">
              <a:buClr>
                <a:schemeClr val="accent3"/>
              </a:buClr>
              <a:buNone/>
            </a:pPr>
            <a:r>
              <a:rPr lang="en-US" sz="1800" dirty="0">
                <a:latin typeface="Gotham" pitchFamily="2" charset="0"/>
              </a:rPr>
              <a:t>“</a:t>
            </a:r>
            <a:r>
              <a:rPr lang="en-US" sz="2000" dirty="0">
                <a:latin typeface="Gotham" pitchFamily="2" charset="0"/>
              </a:rPr>
              <a:t>Thank you for sticking with me during this journey where many would not have put up with my relapse. I know you will be here to help me during this difficult time.” </a:t>
            </a:r>
          </a:p>
        </p:txBody>
      </p:sp>
      <p:sp>
        <p:nvSpPr>
          <p:cNvPr id="4" name="Title 1">
            <a:extLst>
              <a:ext uri="{FF2B5EF4-FFF2-40B4-BE49-F238E27FC236}">
                <a16:creationId xmlns:a16="http://schemas.microsoft.com/office/drawing/2014/main" id="{6433DC4C-C748-9AD0-81CA-804CBBDB43A8}"/>
              </a:ext>
            </a:extLst>
          </p:cNvPr>
          <p:cNvSpPr txBox="1">
            <a:spLocks noGrp="1"/>
          </p:cNvSpPr>
          <p:nvPr>
            <p:ph type="title" idx="4294967295"/>
          </p:nvPr>
        </p:nvSpPr>
        <p:spPr>
          <a:xfrm>
            <a:off x="1981200" y="480409"/>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hampagne &amp; Limousines" pitchFamily="34" charset="0"/>
                <a:ea typeface="+mj-ea"/>
                <a:cs typeface="+mj-cs"/>
              </a:rPr>
              <a:t>Success Story 1: Ms. Jane Doe</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hampagne &amp; Limousines" pitchFamily="34" charset="0"/>
                <a:ea typeface="+mj-ea"/>
                <a:cs typeface="+mj-cs"/>
              </a:rPr>
              <a:t>65 y/o Spanish/English Speaking Female</a:t>
            </a:r>
            <a:endParaRPr kumimoji="0" lang="en-US" sz="32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1141841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4319" y="1695389"/>
            <a:ext cx="10532962" cy="4916329"/>
          </a:xfrm>
        </p:spPr>
        <p:txBody>
          <a:bodyPr/>
          <a:lstStyle/>
          <a:p>
            <a:pPr>
              <a:buClr>
                <a:schemeClr val="accent3"/>
              </a:buClr>
              <a:buFont typeface="Wingdings" charset="2"/>
              <a:buChar char="q"/>
            </a:pPr>
            <a:r>
              <a:rPr lang="en-US" sz="1800" dirty="0">
                <a:latin typeface="Gotham" panose="020B0604020202020204" charset="0"/>
              </a:rPr>
              <a:t>Health Conditions: Major depressive disorder, ADHD, social anxiety, back pain, neck pain, migraines d/t cervical spine compression, and spine degeneration, chronic pain, and arthritis. </a:t>
            </a:r>
          </a:p>
          <a:p>
            <a:pPr marL="0" indent="0">
              <a:buClr>
                <a:schemeClr val="accent3"/>
              </a:buClr>
              <a:buNone/>
            </a:pPr>
            <a:endParaRPr lang="en-US" sz="1800" dirty="0">
              <a:latin typeface="Gotham" pitchFamily="2" charset="0"/>
            </a:endParaRPr>
          </a:p>
          <a:p>
            <a:pPr>
              <a:buClr>
                <a:schemeClr val="accent3"/>
              </a:buClr>
              <a:buFont typeface="Wingdings" charset="2"/>
              <a:buChar char="q"/>
            </a:pPr>
            <a:r>
              <a:rPr lang="en-US" sz="2000" dirty="0">
                <a:latin typeface="Gotham" pitchFamily="2" charset="0"/>
              </a:rPr>
              <a:t>Linkages: </a:t>
            </a:r>
          </a:p>
          <a:p>
            <a:pPr lvl="1">
              <a:buClr>
                <a:schemeClr val="accent3"/>
              </a:buClr>
              <a:buFont typeface="Wingdings" charset="2"/>
              <a:buChar char="q"/>
            </a:pPr>
            <a:r>
              <a:rPr lang="en-US" sz="1600" dirty="0">
                <a:latin typeface="Gotham" pitchFamily="2" charset="0"/>
              </a:rPr>
              <a:t>IHSS advocacy for reassessment. </a:t>
            </a:r>
          </a:p>
          <a:p>
            <a:pPr lvl="1">
              <a:buClr>
                <a:schemeClr val="accent3"/>
              </a:buClr>
              <a:buFont typeface="Wingdings" charset="2"/>
              <a:buChar char="q"/>
            </a:pPr>
            <a:r>
              <a:rPr lang="en-US" sz="1600" dirty="0">
                <a:latin typeface="Gotham" pitchFamily="2" charset="0"/>
              </a:rPr>
              <a:t>Referral to Public Authority for PA registry and care coaching. </a:t>
            </a:r>
          </a:p>
          <a:p>
            <a:pPr lvl="1">
              <a:buClr>
                <a:schemeClr val="accent3"/>
              </a:buClr>
              <a:buFont typeface="Wingdings" charset="2"/>
              <a:buChar char="q"/>
            </a:pPr>
            <a:r>
              <a:rPr lang="en-US" sz="1600" dirty="0">
                <a:latin typeface="Gotham" pitchFamily="2" charset="0"/>
              </a:rPr>
              <a:t>Establish care with new Orthopedics. </a:t>
            </a:r>
          </a:p>
          <a:p>
            <a:pPr lvl="1">
              <a:buClr>
                <a:schemeClr val="accent3"/>
              </a:buClr>
              <a:buFont typeface="Wingdings" charset="2"/>
              <a:buChar char="q"/>
            </a:pPr>
            <a:r>
              <a:rPr lang="en-US" sz="1600" dirty="0">
                <a:latin typeface="Gotham" pitchFamily="2" charset="0"/>
              </a:rPr>
              <a:t>Anthem transportation to medical appointments. </a:t>
            </a:r>
          </a:p>
          <a:p>
            <a:pPr lvl="1">
              <a:buClr>
                <a:schemeClr val="accent3"/>
              </a:buClr>
              <a:buFont typeface="Wingdings" charset="2"/>
              <a:buChar char="q"/>
            </a:pPr>
            <a:r>
              <a:rPr lang="en-US" sz="1600" dirty="0">
                <a:latin typeface="Gotham" pitchFamily="2" charset="0"/>
              </a:rPr>
              <a:t>Schedule medical appointments for PC follow-up. </a:t>
            </a:r>
          </a:p>
          <a:p>
            <a:pPr lvl="1">
              <a:buClr>
                <a:schemeClr val="accent3"/>
              </a:buClr>
              <a:buFont typeface="Wingdings" charset="2"/>
              <a:buChar char="q"/>
            </a:pPr>
            <a:r>
              <a:rPr lang="en-US" sz="1600" dirty="0">
                <a:latin typeface="Gotham" pitchFamily="2" charset="0"/>
              </a:rPr>
              <a:t>Community support for home modifications for bathroom safety.</a:t>
            </a:r>
          </a:p>
          <a:p>
            <a:pPr lvl="1">
              <a:buClr>
                <a:schemeClr val="accent3"/>
              </a:buClr>
              <a:buFont typeface="Wingdings" charset="2"/>
              <a:buChar char="q"/>
            </a:pPr>
            <a:endParaRPr lang="en-US" sz="1600" dirty="0">
              <a:latin typeface="Gotham" pitchFamily="2" charset="0"/>
            </a:endParaRPr>
          </a:p>
          <a:p>
            <a:pPr marL="0" indent="0">
              <a:buClr>
                <a:schemeClr val="accent3"/>
              </a:buClr>
              <a:buNone/>
            </a:pPr>
            <a:r>
              <a:rPr lang="en-US" sz="1800" dirty="0">
                <a:latin typeface="Gotham" pitchFamily="2" charset="0"/>
              </a:rPr>
              <a:t>“</a:t>
            </a:r>
            <a:r>
              <a:rPr lang="en-US" sz="2000" dirty="0">
                <a:latin typeface="Gotham" pitchFamily="2" charset="0"/>
              </a:rPr>
              <a:t>You and your organization sound like a god send to help me get my life together. I haven’t been successful with my lack of motivation to carry this task on my own. With your guidance I know where to start and I know I’m not alone.”</a:t>
            </a:r>
          </a:p>
        </p:txBody>
      </p:sp>
      <p:sp>
        <p:nvSpPr>
          <p:cNvPr id="4" name="Title 1">
            <a:extLst>
              <a:ext uri="{FF2B5EF4-FFF2-40B4-BE49-F238E27FC236}">
                <a16:creationId xmlns:a16="http://schemas.microsoft.com/office/drawing/2014/main" id="{11CD4F01-D429-A441-0A86-437EE2F6DCC7}"/>
              </a:ext>
            </a:extLst>
          </p:cNvPr>
          <p:cNvSpPr txBox="1">
            <a:spLocks noGrp="1"/>
          </p:cNvSpPr>
          <p:nvPr>
            <p:ph type="title" idx="4294967295"/>
          </p:nvPr>
        </p:nvSpPr>
        <p:spPr>
          <a:xfrm>
            <a:off x="1981200" y="381796"/>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hampagne &amp; Limousines" pitchFamily="34" charset="0"/>
                <a:ea typeface="+mj-ea"/>
                <a:cs typeface="+mj-cs"/>
              </a:rPr>
              <a:t>Success Story 2: Ms. Claire</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hampagne &amp; Limousines" pitchFamily="34" charset="0"/>
                <a:ea typeface="+mj-ea"/>
                <a:cs typeface="+mj-cs"/>
              </a:rPr>
              <a:t>56 y/o English Speaking Female</a:t>
            </a:r>
            <a:endParaRPr kumimoji="0" lang="en-US" sz="32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4276148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5544333" y="2211287"/>
            <a:ext cx="3189289" cy="2385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Gotham Book" pitchFamily="50" charset="0"/>
                <a:ea typeface="+mn-ea"/>
                <a:cs typeface="Arial" charset="0"/>
              </a:rPr>
              <a:t>16340 Monterey Road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Gotham Book" pitchFamily="50" charset="0"/>
                <a:ea typeface="+mn-ea"/>
                <a:cs typeface="Arial" charset="0"/>
              </a:rPr>
              <a:t>Morgan Hill, CA 95037</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Gotham Book" pitchFamily="50" charset="0"/>
              <a:ea typeface="+mn-ea"/>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Gotham Book" pitchFamily="50" charset="0"/>
                <a:ea typeface="+mn-ea"/>
                <a:cs typeface="Arial" charset="0"/>
              </a:rPr>
              <a:t>(408) 762-7362</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Gotham Book" pitchFamily="50" charset="0"/>
              <a:ea typeface="+mn-ea"/>
              <a:cs typeface="Arial" charset="0"/>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Gotham Book" pitchFamily="50" charset="0"/>
              <a:ea typeface="+mn-ea"/>
              <a:cs typeface="Arial" charset="0"/>
            </a:endParaRPr>
          </a:p>
        </p:txBody>
      </p:sp>
      <p:sp>
        <p:nvSpPr>
          <p:cNvPr id="3" name="TextBox 2"/>
          <p:cNvSpPr txBox="1"/>
          <p:nvPr/>
        </p:nvSpPr>
        <p:spPr>
          <a:xfrm>
            <a:off x="2129625" y="3789605"/>
            <a:ext cx="5110348" cy="34778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rPr>
              <a:t>Email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rPr>
              <a:t>community@mysourcewise.com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hlinkClick r:id="rId3"/>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rPr>
              <a:t>Website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rPr>
              <a:t>mysourcewise.com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rPr>
              <a:t>Public Authority Website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rPr>
              <a:t>pascc.org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Gotham Book" pitchFamily="50" charset="0"/>
              <a:ea typeface="+mn-ea"/>
              <a:cs typeface="Gotham Book" pitchFamily="50" charset="0"/>
            </a:endParaRPr>
          </a:p>
        </p:txBody>
      </p:sp>
      <p:sp>
        <p:nvSpPr>
          <p:cNvPr id="2" name="TextBox 3"/>
          <p:cNvSpPr txBox="1">
            <a:spLocks noChangeArrowheads="1"/>
          </p:cNvSpPr>
          <p:nvPr/>
        </p:nvSpPr>
        <p:spPr bwMode="auto">
          <a:xfrm>
            <a:off x="2129625" y="1903510"/>
            <a:ext cx="3839375" cy="262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Gotham Book" pitchFamily="50" charset="0"/>
                <a:ea typeface="+mn-ea"/>
                <a:cs typeface="Arial" charset="0"/>
              </a:rPr>
              <a:t>3100 De La Cruz Avenue,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Gotham Book" pitchFamily="50" charset="0"/>
                <a:ea typeface="+mn-ea"/>
                <a:cs typeface="Arial" charset="0"/>
              </a:rPr>
              <a:t>Suite 310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Gotham Book" pitchFamily="50" charset="0"/>
                <a:ea typeface="+mn-ea"/>
                <a:cs typeface="Arial" charset="0"/>
              </a:rPr>
              <a:t>Santa Clara, CA 95054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Gotham Book" pitchFamily="50" charset="0"/>
              <a:ea typeface="+mn-ea"/>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Gotham Book" pitchFamily="50" charset="0"/>
                <a:ea typeface="+mn-ea"/>
                <a:cs typeface="Arial" charset="0"/>
              </a:rPr>
              <a:t>(408) 350-3200</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Gotham Book" pitchFamily="50" charset="0"/>
              <a:ea typeface="+mn-ea"/>
              <a:cs typeface="Arial" charset="0"/>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Gotham Book" pitchFamily="50" charset="0"/>
              <a:ea typeface="+mn-ea"/>
              <a:cs typeface="Arial" charset="0"/>
            </a:endParaRPr>
          </a:p>
        </p:txBody>
      </p:sp>
      <p:sp>
        <p:nvSpPr>
          <p:cNvPr id="4" name="Title 3" hidden="1">
            <a:extLst>
              <a:ext uri="{FF2B5EF4-FFF2-40B4-BE49-F238E27FC236}">
                <a16:creationId xmlns:a16="http://schemas.microsoft.com/office/drawing/2014/main" id="{91917B8F-A13B-EBAD-0FC2-6023913B7666}"/>
              </a:ext>
            </a:extLst>
          </p:cNvPr>
          <p:cNvSpPr>
            <a:spLocks noGrp="1"/>
          </p:cNvSpPr>
          <p:nvPr>
            <p:ph type="title" idx="4294967295"/>
          </p:nvPr>
        </p:nvSpPr>
        <p:spPr>
          <a:xfrm>
            <a:off x="838200" y="-1325563"/>
            <a:ext cx="10515600" cy="1325563"/>
          </a:xfrm>
          <a:prstGeom prst="rect">
            <a:avLst/>
          </a:prstGeom>
        </p:spPr>
        <p:txBody>
          <a:bodyPr anchor="b"/>
          <a:lstStyle/>
          <a:p>
            <a:r>
              <a:rPr lang="en-US" dirty="0"/>
              <a:t>Sourcewise Contact Information</a:t>
            </a:r>
          </a:p>
        </p:txBody>
      </p:sp>
    </p:spTree>
    <p:extLst>
      <p:ext uri="{BB962C8B-B14F-4D97-AF65-F5344CB8AC3E}">
        <p14:creationId xmlns:p14="http://schemas.microsoft.com/office/powerpoint/2010/main" val="774959014"/>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1257280" y="6284410"/>
            <a:ext cx="914400" cy="539506"/>
          </a:xfrm>
          <a:prstGeom prst="rect">
            <a:avLst/>
          </a:prstGeom>
        </p:spPr>
        <p:txBody>
          <a:bodyPr vert="horz" wrap="none"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41144</a:t>
            </a:r>
          </a:p>
        </p:txBody>
      </p:sp>
      <p:sp>
        <p:nvSpPr>
          <p:cNvPr id="5" name="Title 1"/>
          <p:cNvSpPr txBox="1">
            <a:spLocks noGrp="1"/>
          </p:cNvSpPr>
          <p:nvPr>
            <p:ph type="title" idx="4294967295"/>
          </p:nvPr>
        </p:nvSpPr>
        <p:spPr>
          <a:xfrm>
            <a:off x="831849" y="4917439"/>
            <a:ext cx="10515600" cy="13399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100000"/>
              </a:lnSpc>
              <a:spcBef>
                <a:spcPct val="0"/>
              </a:spcBef>
              <a:buNone/>
              <a:defRPr sz="360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Enhanced Care Management (ECM) and Community Supports Overview</a:t>
            </a:r>
          </a:p>
        </p:txBody>
      </p:sp>
    </p:spTree>
    <p:extLst>
      <p:ext uri="{BB962C8B-B14F-4D97-AF65-F5344CB8AC3E}">
        <p14:creationId xmlns:p14="http://schemas.microsoft.com/office/powerpoint/2010/main" val="2637003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Enhanced Care Management (ECM)</a:t>
            </a:r>
          </a:p>
        </p:txBody>
      </p:sp>
    </p:spTree>
    <p:extLst>
      <p:ext uri="{BB962C8B-B14F-4D97-AF65-F5344CB8AC3E}">
        <p14:creationId xmlns:p14="http://schemas.microsoft.com/office/powerpoint/2010/main" val="1121269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A8366B-8921-BB42-93C1-3BB8D262F5D4}" type="slidenum">
              <a:rPr kumimoji="0" lang="en-US" sz="1200" b="0" i="0" u="none" strike="noStrike" kern="1200" cap="none" spc="0" normalizeH="0" baseline="0" noProof="0" smtClean="0">
                <a:ln>
                  <a:noFill/>
                </a:ln>
                <a:solidFill>
                  <a:srgbClr val="757B81"/>
                </a:solidFill>
                <a:effectLst/>
                <a:uLnTx/>
                <a:uFillTx/>
                <a:latin typeface="Arial" charset="0"/>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757B81"/>
              </a:solidFill>
              <a:effectLst/>
              <a:uLnTx/>
              <a:uFillTx/>
              <a:latin typeface="Arial" charset="0"/>
              <a:cs typeface="Arial" charset="0"/>
            </a:endParaRPr>
          </a:p>
        </p:txBody>
      </p:sp>
      <p:graphicFrame>
        <p:nvGraphicFramePr>
          <p:cNvPr id="13" name="Content Placeholder 12" descr="Purpose Process Circles: Build on the design and learning from Whoel Person Care (WPC) pilot and the Health Homes Program (HHP) with arrow to ECM with Community supports replaces WPC and HHP with arrow to Scales up the interventions to form a statewide care management approach with arrow to Targets high-need, high-cost Medi-Cal managed care members with arrow to Transition WPC and HHP members into ECM and/or ILOS with arrow back to the first circle"/>
          <p:cNvGraphicFramePr>
            <a:graphicFrameLocks noGrp="1"/>
          </p:cNvGraphicFramePr>
          <p:nvPr>
            <p:ph sz="half" idx="14"/>
            <p:extLst>
              <p:ext uri="{D42A27DB-BD31-4B8C-83A1-F6EECF244321}">
                <p14:modId xmlns:p14="http://schemas.microsoft.com/office/powerpoint/2010/main" val="2348490119"/>
              </p:ext>
            </p:extLst>
          </p:nvPr>
        </p:nvGraphicFramePr>
        <p:xfrm>
          <a:off x="5868539" y="1847345"/>
          <a:ext cx="5878178" cy="4725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6"/>
          <p:cNvSpPr>
            <a:spLocks noGrp="1"/>
          </p:cNvSpPr>
          <p:nvPr>
            <p:ph type="body" idx="13"/>
          </p:nvPr>
        </p:nvSpPr>
        <p:spPr>
          <a:xfrm>
            <a:off x="6108934" y="1581018"/>
            <a:ext cx="4382944" cy="773642"/>
          </a:xfrm>
        </p:spPr>
        <p:txBody>
          <a:bodyPr>
            <a:normAutofit/>
          </a:bodyPr>
          <a:lstStyle/>
          <a:p>
            <a:r>
              <a:rPr lang="en-US" dirty="0">
                <a:solidFill>
                  <a:srgbClr val="00AEA9"/>
                </a:solidFill>
                <a:latin typeface="Arial" panose="020B0604020202020204" pitchFamily="34" charset="0"/>
                <a:cs typeface="Arial" panose="020B0604020202020204" pitchFamily="34" charset="0"/>
              </a:rPr>
              <a:t>Purpose</a:t>
            </a:r>
          </a:p>
        </p:txBody>
      </p:sp>
      <p:graphicFrame>
        <p:nvGraphicFramePr>
          <p:cNvPr id="12" name="Content Placeholder 11">
            <a:extLs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371242852"/>
              </p:ext>
            </p:extLst>
          </p:nvPr>
        </p:nvGraphicFramePr>
        <p:xfrm>
          <a:off x="652714" y="2360560"/>
          <a:ext cx="4989843" cy="403560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 Placeholder 4"/>
          <p:cNvSpPr>
            <a:spLocks noGrp="1"/>
          </p:cNvSpPr>
          <p:nvPr>
            <p:ph type="body" idx="1"/>
          </p:nvPr>
        </p:nvSpPr>
        <p:spPr>
          <a:xfrm>
            <a:off x="615184" y="1572176"/>
            <a:ext cx="4384477" cy="773642"/>
          </a:xfrm>
        </p:spPr>
        <p:txBody>
          <a:bodyPr>
            <a:normAutofit/>
          </a:bodyPr>
          <a:lstStyle/>
          <a:p>
            <a:r>
              <a:rPr lang="en-US" dirty="0">
                <a:latin typeface="Arial" panose="020B0604020202020204" pitchFamily="34" charset="0"/>
                <a:cs typeface="Arial" panose="020B0604020202020204" pitchFamily="34" charset="0"/>
              </a:rPr>
              <a:t>Definition</a:t>
            </a:r>
          </a:p>
        </p:txBody>
      </p:sp>
      <p:sp>
        <p:nvSpPr>
          <p:cNvPr id="9" name="Title 1"/>
          <p:cNvSpPr txBox="1">
            <a:spLocks noGrp="1"/>
          </p:cNvSpPr>
          <p:nvPr>
            <p:ph type="title" idx="4294967295"/>
          </p:nvPr>
        </p:nvSpPr>
        <p:spPr>
          <a:xfrm>
            <a:off x="606707" y="484634"/>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377" rtl="0" eaLnBrk="1" latinLnBrk="0" hangingPunct="1">
              <a:lnSpc>
                <a:spcPct val="100000"/>
              </a:lnSpc>
              <a:spcBef>
                <a:spcPct val="0"/>
              </a:spcBef>
              <a:buNone/>
              <a:defRPr sz="4400" b="0" i="0" kern="1200">
                <a:solidFill>
                  <a:srgbClr val="2C2C2C"/>
                </a:solidFill>
                <a:latin typeface="Arial" charset="0"/>
                <a:ea typeface="Arial" charset="0"/>
                <a:cs typeface="Arial" charset="0"/>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2C2C2C"/>
                </a:solidFill>
                <a:effectLst/>
                <a:uLnTx/>
                <a:uFillTx/>
                <a:latin typeface="Arial" panose="020B0604020202020204" pitchFamily="34" charset="0"/>
                <a:ea typeface="Arial" charset="0"/>
                <a:cs typeface="Arial" panose="020B0604020202020204" pitchFamily="34" charset="0"/>
              </a:rPr>
              <a:t>Enhanced Care Management</a:t>
            </a:r>
            <a:endParaRPr kumimoji="0" lang="en-US" sz="3200" b="0" i="0" u="none" strike="noStrike" kern="1200" cap="none" spc="0" normalizeH="0" baseline="0" noProof="0" dirty="0">
              <a:ln>
                <a:noFill/>
              </a:ln>
              <a:solidFill>
                <a:srgbClr val="2C2C2C"/>
              </a:solidFill>
              <a:effectLst/>
              <a:uLnTx/>
              <a:uFillTx/>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255284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A8366B-8921-BB42-93C1-3BB8D262F5D4}" type="slidenum">
              <a:rPr kumimoji="0" lang="en-US" sz="1200" b="0" i="0" u="none" strike="noStrike" kern="1200" cap="none" spc="0" normalizeH="0" baseline="0" noProof="0" smtClean="0">
                <a:ln>
                  <a:noFill/>
                </a:ln>
                <a:solidFill>
                  <a:srgbClr val="757B81"/>
                </a:solidFill>
                <a:effectLst/>
                <a:uLnTx/>
                <a:uFillTx/>
                <a:latin typeface="Arial" charset="0"/>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757B81"/>
              </a:solidFill>
              <a:effectLst/>
              <a:uLnTx/>
              <a:uFillTx/>
              <a:latin typeface="Arial" charset="0"/>
              <a:cs typeface="Arial" charset="0"/>
            </a:endParaRPr>
          </a:p>
        </p:txBody>
      </p:sp>
      <p:graphicFrame>
        <p:nvGraphicFramePr>
          <p:cNvPr id="4" name="Content Placeholder 3" descr="Smart Art Text Box"/>
          <p:cNvGraphicFramePr>
            <a:graphicFrameLocks noGrp="1"/>
          </p:cNvGraphicFramePr>
          <p:nvPr>
            <p:ph idx="1"/>
            <p:extLst>
              <p:ext uri="{D42A27DB-BD31-4B8C-83A1-F6EECF244321}">
                <p14:modId xmlns:p14="http://schemas.microsoft.com/office/powerpoint/2010/main" val="4168310114"/>
              </p:ext>
            </p:extLst>
          </p:nvPr>
        </p:nvGraphicFramePr>
        <p:xfrm>
          <a:off x="696615" y="2435087"/>
          <a:ext cx="10425692" cy="4186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3"/>
          <p:cNvSpPr txBox="1">
            <a:spLocks/>
          </p:cNvSpPr>
          <p:nvPr/>
        </p:nvSpPr>
        <p:spPr>
          <a:xfrm>
            <a:off x="606023" y="1566672"/>
            <a:ext cx="10516284" cy="773642"/>
          </a:xfrm>
          <a:prstGeom prst="rect">
            <a:avLst/>
          </a:prstGeom>
        </p:spPr>
        <p:txBody>
          <a:bodyPr vert="horz" lIns="91440" tIns="45720" rIns="91440" bIns="45720" rtlCol="0" anchor="ctr">
            <a:normAutofit/>
          </a:bodyPr>
          <a:lstStyle>
            <a:lvl1pPr marL="0" indent="0" algn="l" defTabSz="914377" rtl="0" eaLnBrk="1" latinLnBrk="0" hangingPunct="1">
              <a:lnSpc>
                <a:spcPct val="100000"/>
              </a:lnSpc>
              <a:spcBef>
                <a:spcPts val="1000"/>
              </a:spcBef>
              <a:buClr>
                <a:srgbClr val="2C2C2C"/>
              </a:buClr>
              <a:buFont typeface="Arial" panose="020B0604020202020204" pitchFamily="34" charset="0"/>
              <a:buNone/>
              <a:defRPr sz="2400" b="0" i="0" kern="1200">
                <a:solidFill>
                  <a:srgbClr val="ED7623"/>
                </a:solidFill>
                <a:latin typeface="Arial" charset="0"/>
                <a:ea typeface="Arial" charset="0"/>
                <a:cs typeface="Arial" charset="0"/>
              </a:defRPr>
            </a:lvl1pPr>
            <a:lvl2pPr marL="457189" indent="0" algn="l" defTabSz="914377" rtl="0" eaLnBrk="1" latinLnBrk="0" hangingPunct="1">
              <a:lnSpc>
                <a:spcPct val="100000"/>
              </a:lnSpc>
              <a:spcBef>
                <a:spcPts val="500"/>
              </a:spcBef>
              <a:buClr>
                <a:srgbClr val="2C2C2C"/>
              </a:buClr>
              <a:buFont typeface="Arial"/>
              <a:buNone/>
              <a:defRPr sz="2000" b="1" i="0" kern="1200">
                <a:solidFill>
                  <a:schemeClr val="tx1"/>
                </a:solidFill>
                <a:latin typeface="Arial" charset="0"/>
                <a:ea typeface="Arial" charset="0"/>
                <a:cs typeface="Arial" charset="0"/>
              </a:defRPr>
            </a:lvl2pPr>
            <a:lvl3pPr marL="914377" indent="0" algn="l" defTabSz="914377" rtl="0" eaLnBrk="1" latinLnBrk="0" hangingPunct="1">
              <a:lnSpc>
                <a:spcPct val="100000"/>
              </a:lnSpc>
              <a:spcBef>
                <a:spcPts val="500"/>
              </a:spcBef>
              <a:buClr>
                <a:srgbClr val="2C2C2C"/>
              </a:buClr>
              <a:buFont typeface="Arial"/>
              <a:buNone/>
              <a:defRPr sz="1800" b="1" i="0" kern="1200">
                <a:solidFill>
                  <a:schemeClr val="tx1"/>
                </a:solidFill>
                <a:latin typeface="Arial" charset="0"/>
                <a:ea typeface="Arial" charset="0"/>
                <a:cs typeface="Arial" charset="0"/>
              </a:defRPr>
            </a:lvl3pPr>
            <a:lvl4pPr marL="1371566" indent="0" algn="l" defTabSz="914377" rtl="0" eaLnBrk="1" latinLnBrk="0" hangingPunct="1">
              <a:lnSpc>
                <a:spcPct val="100000"/>
              </a:lnSpc>
              <a:spcBef>
                <a:spcPts val="500"/>
              </a:spcBef>
              <a:buClr>
                <a:srgbClr val="2C2C2C"/>
              </a:buClr>
              <a:buFont typeface="Arial"/>
              <a:buNone/>
              <a:defRPr sz="1600" b="1" i="0" kern="1200">
                <a:solidFill>
                  <a:schemeClr val="tx1"/>
                </a:solidFill>
                <a:latin typeface="Arial" charset="0"/>
                <a:ea typeface="Arial" charset="0"/>
                <a:cs typeface="Arial" charset="0"/>
              </a:defRPr>
            </a:lvl4pPr>
            <a:lvl5pPr marL="1828754" indent="0" algn="l" defTabSz="914377" rtl="0" eaLnBrk="1" latinLnBrk="0" hangingPunct="1">
              <a:lnSpc>
                <a:spcPct val="100000"/>
              </a:lnSpc>
              <a:spcBef>
                <a:spcPts val="500"/>
              </a:spcBef>
              <a:buClr>
                <a:srgbClr val="2C2C2C"/>
              </a:buClr>
              <a:buFont typeface="Arial"/>
              <a:buNone/>
              <a:defRPr sz="1600" b="1" i="0" kern="1200">
                <a:solidFill>
                  <a:schemeClr val="tx1"/>
                </a:solidFill>
                <a:latin typeface="Arial" charset="0"/>
                <a:ea typeface="Arial" charset="0"/>
                <a:cs typeface="Arial" charset="0"/>
              </a:defRPr>
            </a:lvl5pPr>
            <a:lvl6pPr marL="2285943" indent="0" algn="l" defTabSz="914377"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1000"/>
              </a:spcBef>
              <a:spcAft>
                <a:spcPts val="0"/>
              </a:spcAft>
              <a:buClr>
                <a:srgbClr val="2C2C2C"/>
              </a:buClr>
              <a:buSzTx/>
              <a:buFont typeface="Arial" panose="020B0604020202020204" pitchFamily="34" charset="0"/>
              <a:buNone/>
              <a:tabLst/>
              <a:defRPr/>
            </a:pPr>
            <a:r>
              <a:rPr kumimoji="0" lang="en-US" sz="2400" b="0" i="0" u="none" strike="noStrike" kern="1200" cap="none" spc="0" normalizeH="0" baseline="0" noProof="0" dirty="0">
                <a:ln>
                  <a:noFill/>
                </a:ln>
                <a:solidFill>
                  <a:srgbClr val="ED7623"/>
                </a:solidFill>
                <a:effectLst/>
                <a:uLnTx/>
                <a:uFillTx/>
                <a:latin typeface="Arial" charset="0"/>
                <a:cs typeface="Arial" charset="0"/>
              </a:rPr>
              <a:t>Populations of Focus (POFs)</a:t>
            </a:r>
          </a:p>
        </p:txBody>
      </p:sp>
      <p:sp>
        <p:nvSpPr>
          <p:cNvPr id="12" name="Title 1"/>
          <p:cNvSpPr txBox="1">
            <a:spLocks/>
          </p:cNvSpPr>
          <p:nvPr/>
        </p:nvSpPr>
        <p:spPr>
          <a:xfrm>
            <a:off x="606707" y="484634"/>
            <a:ext cx="10515600" cy="1325563"/>
          </a:xfrm>
          <a:prstGeom prst="rect">
            <a:avLst/>
          </a:prstGeom>
        </p:spPr>
        <p:txBody>
          <a:bodyPr vert="horz" lIns="91440" tIns="45720" rIns="91440" bIns="45720" rtlCol="0" anchor="ctr">
            <a:normAutofit/>
          </a:bodyPr>
          <a:lstStyle>
            <a:lvl1pPr algn="l" defTabSz="914377" rtl="0" eaLnBrk="1" latinLnBrk="0" hangingPunct="1">
              <a:lnSpc>
                <a:spcPct val="100000"/>
              </a:lnSpc>
              <a:spcBef>
                <a:spcPct val="0"/>
              </a:spcBef>
              <a:buNone/>
              <a:defRPr sz="4400" b="0" i="0" kern="1200">
                <a:solidFill>
                  <a:srgbClr val="2C2C2C"/>
                </a:solidFill>
                <a:latin typeface="Arial" charset="0"/>
                <a:ea typeface="Arial" charset="0"/>
                <a:cs typeface="Arial" charset="0"/>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2C2C2C"/>
                </a:solidFill>
                <a:effectLst/>
                <a:uLnTx/>
                <a:uFillTx/>
                <a:latin typeface="Arial" panose="020B0604020202020204" pitchFamily="34" charset="0"/>
                <a:cs typeface="Arial" panose="020B0604020202020204" pitchFamily="34" charset="0"/>
              </a:rPr>
              <a:t>Enhanced Care Management (ECM)</a:t>
            </a:r>
            <a:endParaRPr kumimoji="0" lang="en-US" sz="3200" b="0" i="0" u="none" strike="noStrike" kern="1200" cap="none" spc="0" normalizeH="0" baseline="0" noProof="0" dirty="0">
              <a:ln>
                <a:noFill/>
              </a:ln>
              <a:solidFill>
                <a:srgbClr val="2C2C2C"/>
              </a:solidFill>
              <a:effectLst/>
              <a:uLnTx/>
              <a:uFillTx/>
              <a:latin typeface="Arial" panose="020B0604020202020204" pitchFamily="34" charset="0"/>
              <a:cs typeface="Arial" panose="020B0604020202020204" pitchFamily="34" charset="0"/>
            </a:endParaRPr>
          </a:p>
        </p:txBody>
      </p:sp>
      <p:sp>
        <p:nvSpPr>
          <p:cNvPr id="5" name="Title 4" hidden="1">
            <a:extLst>
              <a:ext uri="{FF2B5EF4-FFF2-40B4-BE49-F238E27FC236}">
                <a16:creationId xmlns:a16="http://schemas.microsoft.com/office/drawing/2014/main" id="{E26101E0-0202-9673-D02E-789B361022D5}"/>
              </a:ext>
            </a:extLst>
          </p:cNvPr>
          <p:cNvSpPr>
            <a:spLocks noGrp="1"/>
          </p:cNvSpPr>
          <p:nvPr>
            <p:ph type="title"/>
          </p:nvPr>
        </p:nvSpPr>
        <p:spPr>
          <a:xfrm>
            <a:off x="606707" y="-1325563"/>
            <a:ext cx="10515600" cy="1325563"/>
          </a:xfrm>
        </p:spPr>
        <p:txBody>
          <a:bodyPr vert="horz" lIns="91440" tIns="45720" rIns="91440" bIns="45720" rtlCol="0" anchor="b">
            <a:normAutofit/>
          </a:bodyPr>
          <a:lstStyle/>
          <a:p>
            <a:r>
              <a:rPr lang="en-US" dirty="0"/>
              <a:t>ECM Populations of Focus (POFs)</a:t>
            </a:r>
          </a:p>
        </p:txBody>
      </p:sp>
    </p:spTree>
    <p:extLst>
      <p:ext uri="{BB962C8B-B14F-4D97-AF65-F5344CB8AC3E}">
        <p14:creationId xmlns:p14="http://schemas.microsoft.com/office/powerpoint/2010/main" val="2094694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A8366B-8921-BB42-93C1-3BB8D262F5D4}" type="slidenum">
              <a:rPr kumimoji="0" lang="en-US" sz="1200" b="0" i="0" u="none" strike="noStrike" kern="1200" cap="none" spc="0" normalizeH="0" baseline="0" noProof="0" smtClean="0">
                <a:ln>
                  <a:noFill/>
                </a:ln>
                <a:solidFill>
                  <a:srgbClr val="757B81"/>
                </a:solidFill>
                <a:effectLst/>
                <a:uLnTx/>
                <a:uFillTx/>
                <a:latin typeface="Arial" charset="0"/>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757B81"/>
              </a:solidFill>
              <a:effectLst/>
              <a:uLnTx/>
              <a:uFillTx/>
              <a:latin typeface="Arial" charset="0"/>
              <a:cs typeface="Arial" charset="0"/>
            </a:endParaRPr>
          </a:p>
        </p:txBody>
      </p:sp>
      <p:graphicFrame>
        <p:nvGraphicFramePr>
          <p:cNvPr id="15" name="Content Placeholder 14" descr="Smart art text box with seven core services"/>
          <p:cNvGraphicFramePr>
            <a:graphicFrameLocks noGrp="1"/>
          </p:cNvGraphicFramePr>
          <p:nvPr>
            <p:ph idx="1"/>
            <p:extLst>
              <p:ext uri="{D42A27DB-BD31-4B8C-83A1-F6EECF244321}">
                <p14:modId xmlns:p14="http://schemas.microsoft.com/office/powerpoint/2010/main" val="3875635180"/>
              </p:ext>
            </p:extLst>
          </p:nvPr>
        </p:nvGraphicFramePr>
        <p:xfrm>
          <a:off x="680079" y="2414646"/>
          <a:ext cx="10442228" cy="3499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 Placeholder 3"/>
          <p:cNvSpPr txBox="1">
            <a:spLocks/>
          </p:cNvSpPr>
          <p:nvPr/>
        </p:nvSpPr>
        <p:spPr>
          <a:xfrm>
            <a:off x="606023" y="1566672"/>
            <a:ext cx="10516284" cy="773642"/>
          </a:xfrm>
          <a:prstGeom prst="rect">
            <a:avLst/>
          </a:prstGeom>
        </p:spPr>
        <p:txBody>
          <a:bodyPr vert="horz" lIns="91440" tIns="45720" rIns="91440" bIns="45720" rtlCol="0" anchor="ctr">
            <a:normAutofit/>
          </a:bodyPr>
          <a:lstStyle>
            <a:lvl1pPr marL="0" indent="0" algn="l" defTabSz="914377" rtl="0" eaLnBrk="1" latinLnBrk="0" hangingPunct="1">
              <a:lnSpc>
                <a:spcPct val="100000"/>
              </a:lnSpc>
              <a:spcBef>
                <a:spcPts val="1000"/>
              </a:spcBef>
              <a:buClr>
                <a:srgbClr val="2C2C2C"/>
              </a:buClr>
              <a:buFont typeface="Arial" panose="020B0604020202020204" pitchFamily="34" charset="0"/>
              <a:buNone/>
              <a:defRPr sz="2400" b="0" i="0" kern="1200">
                <a:solidFill>
                  <a:srgbClr val="ED7623"/>
                </a:solidFill>
                <a:latin typeface="Arial" charset="0"/>
                <a:ea typeface="Arial" charset="0"/>
                <a:cs typeface="Arial" charset="0"/>
              </a:defRPr>
            </a:lvl1pPr>
            <a:lvl2pPr marL="457189" indent="0" algn="l" defTabSz="914377" rtl="0" eaLnBrk="1" latinLnBrk="0" hangingPunct="1">
              <a:lnSpc>
                <a:spcPct val="100000"/>
              </a:lnSpc>
              <a:spcBef>
                <a:spcPts val="500"/>
              </a:spcBef>
              <a:buClr>
                <a:srgbClr val="2C2C2C"/>
              </a:buClr>
              <a:buFont typeface="Arial"/>
              <a:buNone/>
              <a:defRPr sz="2000" b="1" i="0" kern="1200">
                <a:solidFill>
                  <a:schemeClr val="tx1"/>
                </a:solidFill>
                <a:latin typeface="Arial" charset="0"/>
                <a:ea typeface="Arial" charset="0"/>
                <a:cs typeface="Arial" charset="0"/>
              </a:defRPr>
            </a:lvl2pPr>
            <a:lvl3pPr marL="914377" indent="0" algn="l" defTabSz="914377" rtl="0" eaLnBrk="1" latinLnBrk="0" hangingPunct="1">
              <a:lnSpc>
                <a:spcPct val="100000"/>
              </a:lnSpc>
              <a:spcBef>
                <a:spcPts val="500"/>
              </a:spcBef>
              <a:buClr>
                <a:srgbClr val="2C2C2C"/>
              </a:buClr>
              <a:buFont typeface="Arial"/>
              <a:buNone/>
              <a:defRPr sz="1800" b="1" i="0" kern="1200">
                <a:solidFill>
                  <a:schemeClr val="tx1"/>
                </a:solidFill>
                <a:latin typeface="Arial" charset="0"/>
                <a:ea typeface="Arial" charset="0"/>
                <a:cs typeface="Arial" charset="0"/>
              </a:defRPr>
            </a:lvl3pPr>
            <a:lvl4pPr marL="1371566" indent="0" algn="l" defTabSz="914377" rtl="0" eaLnBrk="1" latinLnBrk="0" hangingPunct="1">
              <a:lnSpc>
                <a:spcPct val="100000"/>
              </a:lnSpc>
              <a:spcBef>
                <a:spcPts val="500"/>
              </a:spcBef>
              <a:buClr>
                <a:srgbClr val="2C2C2C"/>
              </a:buClr>
              <a:buFont typeface="Arial"/>
              <a:buNone/>
              <a:defRPr sz="1600" b="1" i="0" kern="1200">
                <a:solidFill>
                  <a:schemeClr val="tx1"/>
                </a:solidFill>
                <a:latin typeface="Arial" charset="0"/>
                <a:ea typeface="Arial" charset="0"/>
                <a:cs typeface="Arial" charset="0"/>
              </a:defRPr>
            </a:lvl4pPr>
            <a:lvl5pPr marL="1828754" indent="0" algn="l" defTabSz="914377" rtl="0" eaLnBrk="1" latinLnBrk="0" hangingPunct="1">
              <a:lnSpc>
                <a:spcPct val="100000"/>
              </a:lnSpc>
              <a:spcBef>
                <a:spcPts val="500"/>
              </a:spcBef>
              <a:buClr>
                <a:srgbClr val="2C2C2C"/>
              </a:buClr>
              <a:buFont typeface="Arial"/>
              <a:buNone/>
              <a:defRPr sz="1600" b="1" i="0" kern="1200">
                <a:solidFill>
                  <a:schemeClr val="tx1"/>
                </a:solidFill>
                <a:latin typeface="Arial" charset="0"/>
                <a:ea typeface="Arial" charset="0"/>
                <a:cs typeface="Arial" charset="0"/>
              </a:defRPr>
            </a:lvl5pPr>
            <a:lvl6pPr marL="2285943" indent="0" algn="l" defTabSz="914377"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1000"/>
              </a:spcBef>
              <a:spcAft>
                <a:spcPts val="0"/>
              </a:spcAft>
              <a:buClr>
                <a:srgbClr val="2C2C2C"/>
              </a:buClr>
              <a:buSzTx/>
              <a:buFont typeface="Arial" panose="020B0604020202020204" pitchFamily="34" charset="0"/>
              <a:buNone/>
              <a:tabLst/>
              <a:defRPr/>
            </a:pPr>
            <a:r>
              <a:rPr kumimoji="0" lang="en-US" sz="2400" b="0" i="0" u="none" strike="noStrike" kern="1200" cap="none" spc="0" normalizeH="0" baseline="0" noProof="0" dirty="0">
                <a:ln>
                  <a:noFill/>
                </a:ln>
                <a:solidFill>
                  <a:srgbClr val="ED7623"/>
                </a:solidFill>
                <a:effectLst/>
                <a:uLnTx/>
                <a:uFillTx/>
                <a:latin typeface="Arial" panose="020B0604020202020204" pitchFamily="34" charset="0"/>
                <a:cs typeface="Arial" panose="020B0604020202020204" pitchFamily="34" charset="0"/>
              </a:rPr>
              <a:t>Seven Core Services</a:t>
            </a:r>
          </a:p>
        </p:txBody>
      </p:sp>
      <p:sp>
        <p:nvSpPr>
          <p:cNvPr id="9" name="Title 1"/>
          <p:cNvSpPr txBox="1">
            <a:spLocks noGrp="1"/>
          </p:cNvSpPr>
          <p:nvPr>
            <p:ph type="title" idx="4294967295"/>
          </p:nvPr>
        </p:nvSpPr>
        <p:spPr>
          <a:xfrm>
            <a:off x="606707" y="484634"/>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377" rtl="0" eaLnBrk="1" latinLnBrk="0" hangingPunct="1">
              <a:lnSpc>
                <a:spcPct val="100000"/>
              </a:lnSpc>
              <a:spcBef>
                <a:spcPct val="0"/>
              </a:spcBef>
              <a:buNone/>
              <a:defRPr sz="4400" b="0" i="0" kern="1200">
                <a:solidFill>
                  <a:srgbClr val="2C2C2C"/>
                </a:solidFill>
                <a:latin typeface="Arial" charset="0"/>
                <a:ea typeface="Arial" charset="0"/>
                <a:cs typeface="Arial" charset="0"/>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2C2C2C"/>
                </a:solidFill>
                <a:effectLst/>
                <a:uLnTx/>
                <a:uFillTx/>
                <a:latin typeface="Arial" panose="020B0604020202020204" pitchFamily="34" charset="0"/>
                <a:ea typeface="Arial" charset="0"/>
                <a:cs typeface="Arial" panose="020B0604020202020204" pitchFamily="34" charset="0"/>
              </a:rPr>
              <a:t>Overview of ECM</a:t>
            </a:r>
            <a:endParaRPr kumimoji="0" lang="en-US" sz="3200" b="0" i="0" u="none" strike="noStrike" kern="1200" cap="none" spc="0" normalizeH="0" baseline="0" noProof="0" dirty="0">
              <a:ln>
                <a:noFill/>
              </a:ln>
              <a:solidFill>
                <a:srgbClr val="2C2C2C"/>
              </a:solidFill>
              <a:effectLst/>
              <a:uLnTx/>
              <a:uFillTx/>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1235083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5142" y="6235755"/>
            <a:ext cx="105071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2A2C2C"/>
                </a:solidFill>
                <a:effectLst/>
                <a:uLnTx/>
                <a:uFillTx/>
                <a:latin typeface="Arial" panose="020B0604020202020204"/>
                <a:ea typeface="+mn-ea"/>
                <a:cs typeface="+mn-cs"/>
              </a:rPr>
              <a:t>* May accept populations outside of their ECM focus, if member is assigned to the provider for primary care services </a:t>
            </a:r>
          </a:p>
        </p:txBody>
      </p:sp>
      <p:graphicFrame>
        <p:nvGraphicFramePr>
          <p:cNvPr id="4" name="Diagram 3" descr="SmartArt Text Box with 3 column of text: Adults, Children/Youth only, and both"/>
          <p:cNvGraphicFramePr/>
          <p:nvPr>
            <p:extLst>
              <p:ext uri="{D42A27DB-BD31-4B8C-83A1-F6EECF244321}">
                <p14:modId xmlns:p14="http://schemas.microsoft.com/office/powerpoint/2010/main" val="2821586940"/>
              </p:ext>
            </p:extLst>
          </p:nvPr>
        </p:nvGraphicFramePr>
        <p:xfrm>
          <a:off x="615142" y="1592826"/>
          <a:ext cx="11230494" cy="4527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noGrp="1"/>
          </p:cNvSpPr>
          <p:nvPr>
            <p:ph type="title" idx="4294967295"/>
          </p:nvPr>
        </p:nvSpPr>
        <p:spPr>
          <a:xfrm>
            <a:off x="606707" y="484634"/>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377" rtl="0" eaLnBrk="1" latinLnBrk="0" hangingPunct="1">
              <a:lnSpc>
                <a:spcPct val="100000"/>
              </a:lnSpc>
              <a:spcBef>
                <a:spcPct val="0"/>
              </a:spcBef>
              <a:buNone/>
              <a:defRPr sz="4400" b="0" i="0" kern="1200">
                <a:solidFill>
                  <a:srgbClr val="2C2C2C"/>
                </a:solidFill>
                <a:latin typeface="Arial" charset="0"/>
                <a:ea typeface="Arial" charset="0"/>
                <a:cs typeface="Arial" charset="0"/>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2C2C2C"/>
                </a:solidFill>
                <a:effectLst/>
                <a:uLnTx/>
                <a:uFillTx/>
                <a:latin typeface="Arial" panose="020B0604020202020204" pitchFamily="34" charset="0"/>
                <a:ea typeface="Arial" charset="0"/>
                <a:cs typeface="Arial" panose="020B0604020202020204" pitchFamily="34" charset="0"/>
              </a:rPr>
              <a:t>ECM Contracted Providers</a:t>
            </a:r>
            <a:endParaRPr kumimoji="0" lang="en-US" sz="3200" b="0" i="0" u="none" strike="noStrike" kern="1200" cap="none" spc="0" normalizeH="0" baseline="0" noProof="0" dirty="0">
              <a:ln>
                <a:noFill/>
              </a:ln>
              <a:solidFill>
                <a:srgbClr val="2C2C2C"/>
              </a:solidFill>
              <a:effectLst/>
              <a:uLnTx/>
              <a:uFillTx/>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3922685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A8366B-8921-BB42-93C1-3BB8D262F5D4}" type="slidenum">
              <a:rPr kumimoji="0" lang="en-US" sz="1200" b="0" i="0" u="none" strike="noStrike" kern="1200" cap="none" spc="0" normalizeH="0" baseline="0" noProof="0" smtClean="0">
                <a:ln>
                  <a:noFill/>
                </a:ln>
                <a:solidFill>
                  <a:srgbClr val="757B81"/>
                </a:solidFill>
                <a:effectLst/>
                <a:uLnTx/>
                <a:uFillTx/>
                <a:latin typeface="Arial" charset="0"/>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757B81"/>
              </a:solidFill>
              <a:effectLst/>
              <a:uLnTx/>
              <a:uFillTx/>
              <a:latin typeface="Arial" charset="0"/>
              <a:cs typeface="Arial" charset="0"/>
            </a:endParaRPr>
          </a:p>
        </p:txBody>
      </p:sp>
      <p:pic>
        <p:nvPicPr>
          <p:cNvPr id="12" name="Picture 11" descr="Orange box with text: Resources: Documents, ECM Referral Form, ECM Member Flyer, ECM Provider Overview, For more information: Call SCFHP Customer Services at 1-800-260-2055, 8:30 am to 5:00 pm, Monday through Friday. TTY: 711 The Call if free."/>
          <p:cNvPicPr>
            <a:picLocks noChangeAspect="1"/>
          </p:cNvPicPr>
          <p:nvPr/>
        </p:nvPicPr>
        <p:blipFill>
          <a:blip r:embed="rId3"/>
          <a:stretch>
            <a:fillRect/>
          </a:stretch>
        </p:blipFill>
        <p:spPr>
          <a:xfrm>
            <a:off x="8307384" y="1872428"/>
            <a:ext cx="3490842" cy="3470267"/>
          </a:xfrm>
          <a:prstGeom prst="rect">
            <a:avLst/>
          </a:prstGeom>
        </p:spPr>
      </p:pic>
      <p:sp>
        <p:nvSpPr>
          <p:cNvPr id="14" name="TextBox 13"/>
          <p:cNvSpPr txBox="1"/>
          <p:nvPr/>
        </p:nvSpPr>
        <p:spPr>
          <a:xfrm>
            <a:off x="558800" y="5724652"/>
            <a:ext cx="10563507" cy="908480"/>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*For referring entities that are conducting business in a language other than English, it is best for them to call SCFHP’s Customer Service at </a:t>
            </a:r>
            <a:r>
              <a:rPr kumimoji="0" lang="en-US" sz="1600" b="1" i="0" u="sng" strike="noStrike" kern="1200" cap="none" spc="0" normalizeH="0" baseline="0" noProof="0" dirty="0">
                <a:ln>
                  <a:noFill/>
                </a:ln>
                <a:solidFill>
                  <a:srgbClr val="ED7623"/>
                </a:solidFill>
                <a:effectLst/>
                <a:uLnTx/>
                <a:uFillTx/>
                <a:latin typeface="Arial" panose="020B0604020202020204" pitchFamily="34" charset="0"/>
                <a:ea typeface="Arial" charset="0"/>
                <a:cs typeface="Arial" panose="020B0604020202020204" pitchFamily="34" charset="0"/>
              </a:rPr>
              <a:t>1-800-260-2055 (TTY: 711)</a:t>
            </a:r>
            <a:r>
              <a:rPr kumimoji="0" lang="en-US" sz="1600" b="0" i="0" u="none" strike="noStrike" kern="1200" cap="none" spc="0" normalizeH="0" baseline="0" noProof="0" dirty="0">
                <a:ln>
                  <a:noFill/>
                </a:ln>
                <a:solidFill>
                  <a:srgbClr val="2C2C2C"/>
                </a:solidFill>
                <a:effectLst/>
                <a:uLnTx/>
                <a:uFillTx/>
                <a:latin typeface="Arial" panose="020B0604020202020204" pitchFamily="34" charset="0"/>
                <a:ea typeface="Arial"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ECM providers, primary care physicians (PCPs), specialists, Community Supports providers, community-based organizations, members, authorized representatives, and supportive individuals can submit a referral form to SCFHP for ECM services.</a:t>
            </a:r>
          </a:p>
        </p:txBody>
      </p:sp>
      <p:sp>
        <p:nvSpPr>
          <p:cNvPr id="5" name="Content Placeholder 4"/>
          <p:cNvSpPr>
            <a:spLocks noGrp="1"/>
          </p:cNvSpPr>
          <p:nvPr>
            <p:ph idx="1"/>
          </p:nvPr>
        </p:nvSpPr>
        <p:spPr>
          <a:xfrm>
            <a:off x="614729" y="1714682"/>
            <a:ext cx="7585374" cy="3855861"/>
          </a:xfrm>
        </p:spPr>
        <p:txBody>
          <a:bodyPr>
            <a:noAutofit/>
          </a:bodyPr>
          <a:lstStyle/>
          <a:p>
            <a:pPr marL="342900" indent="-342900">
              <a:buFont typeface="+mj-lt"/>
              <a:buAutoNum type="arabicPeriod"/>
            </a:pPr>
            <a:r>
              <a:rPr lang="en-US" sz="1600" dirty="0">
                <a:latin typeface="Arial" panose="020B0604020202020204" pitchFamily="34" charset="0"/>
                <a:cs typeface="Arial" panose="020B0604020202020204" pitchFamily="34" charset="0"/>
              </a:rPr>
              <a:t>Referring entities can access the </a:t>
            </a:r>
            <a:r>
              <a:rPr lang="en-US" sz="1600" i="1" dirty="0">
                <a:latin typeface="Arial" panose="020B0604020202020204" pitchFamily="34" charset="0"/>
                <a:cs typeface="Arial" panose="020B0604020202020204" pitchFamily="34" charset="0"/>
              </a:rPr>
              <a:t>SCFHP ECM Referral Form </a:t>
            </a:r>
            <a:r>
              <a:rPr lang="en-US" sz="1600" dirty="0">
                <a:latin typeface="Arial" panose="020B0604020202020204" pitchFamily="34" charset="0"/>
                <a:cs typeface="Arial" panose="020B0604020202020204" pitchFamily="34" charset="0"/>
              </a:rPr>
              <a:t>on SCFHP’s website at </a:t>
            </a:r>
            <a:r>
              <a:rPr lang="en-US" sz="1600" b="1" dirty="0">
                <a:latin typeface="Arial" panose="020B0604020202020204" pitchFamily="34" charset="0"/>
                <a:cs typeface="Arial" panose="020B0604020202020204" pitchFamily="34" charset="0"/>
                <a:hlinkClick r:id="rId4"/>
              </a:rPr>
              <a:t>www.scfhp.com/ecm</a:t>
            </a:r>
            <a:r>
              <a:rPr lang="en-US" sz="1600" dirty="0">
                <a:latin typeface="Arial" panose="020B0604020202020204" pitchFamily="34" charset="0"/>
                <a:cs typeface="Arial" panose="020B0604020202020204" pitchFamily="34" charset="0"/>
              </a:rPr>
              <a:t>.</a:t>
            </a:r>
          </a:p>
          <a:p>
            <a:pPr marL="342900" indent="-342900">
              <a:spcBef>
                <a:spcPts val="600"/>
              </a:spcBef>
              <a:buFont typeface="+mj-lt"/>
              <a:buAutoNum type="arabicPeriod"/>
            </a:pPr>
            <a:r>
              <a:rPr lang="en-US" sz="1600" dirty="0">
                <a:latin typeface="Arial" panose="020B0604020202020204" pitchFamily="34" charset="0"/>
                <a:cs typeface="Arial" panose="020B0604020202020204" pitchFamily="34" charset="0"/>
              </a:rPr>
              <a:t>A referring entity must complete a referral form and submit it with the required documentation to SCFHP via secured email to </a:t>
            </a:r>
            <a:r>
              <a:rPr lang="en-US" sz="1600" b="1" dirty="0">
                <a:latin typeface="Arial" panose="020B0604020202020204" pitchFamily="34" charset="0"/>
                <a:cs typeface="Arial" panose="020B0604020202020204" pitchFamily="34" charset="0"/>
                <a:hlinkClick r:id="rId5"/>
              </a:rPr>
              <a:t>ECM@scfhp.com</a:t>
            </a:r>
            <a:r>
              <a:rPr lang="en-US" sz="1600" dirty="0">
                <a:latin typeface="Arial" panose="020B0604020202020204" pitchFamily="34" charset="0"/>
                <a:cs typeface="Arial" panose="020B0604020202020204" pitchFamily="34" charset="0"/>
              </a:rPr>
              <a:t> or by fax to </a:t>
            </a:r>
            <a:br>
              <a:rPr lang="en-US" sz="1600" dirty="0">
                <a:latin typeface="Arial" panose="020B0604020202020204" pitchFamily="34" charset="0"/>
                <a:cs typeface="Arial" panose="020B0604020202020204" pitchFamily="34" charset="0"/>
              </a:rPr>
            </a:br>
            <a:r>
              <a:rPr lang="en-US" sz="1600" b="1" u="sng" dirty="0">
                <a:solidFill>
                  <a:srgbClr val="ED7623"/>
                </a:solidFill>
                <a:latin typeface="Arial" panose="020B0604020202020204" pitchFamily="34" charset="0"/>
                <a:cs typeface="Arial" panose="020B0604020202020204" pitchFamily="34" charset="0"/>
              </a:rPr>
              <a:t>408-874-1469</a:t>
            </a:r>
            <a:r>
              <a:rPr lang="en-US" sz="1600" dirty="0">
                <a:latin typeface="Arial" panose="020B0604020202020204" pitchFamily="34" charset="0"/>
                <a:cs typeface="Arial" panose="020B0604020202020204" pitchFamily="34" charset="0"/>
              </a:rPr>
              <a:t>.</a:t>
            </a:r>
          </a:p>
          <a:p>
            <a:pPr marL="342900" indent="-342900">
              <a:spcBef>
                <a:spcPts val="600"/>
              </a:spcBef>
              <a:buFont typeface="+mj-lt"/>
              <a:buAutoNum type="arabicPeriod"/>
            </a:pPr>
            <a:r>
              <a:rPr lang="en-US" sz="1600" dirty="0">
                <a:latin typeface="Arial" panose="020B0604020202020204" pitchFamily="34" charset="0"/>
                <a:cs typeface="Arial" panose="020B0604020202020204" pitchFamily="34" charset="0"/>
              </a:rPr>
              <a:t>SCFHP reviews referrals and accompanying documentation, determines if member is eligible for ECM; and if eligible, assigns the member to a contracted ECM provider. This process takes 3 – 5 business days once SCFHP receives the member’s medical records.</a:t>
            </a:r>
          </a:p>
          <a:p>
            <a:pPr marL="342900" indent="-342900">
              <a:spcBef>
                <a:spcPts val="600"/>
              </a:spcBef>
              <a:buFont typeface="+mj-lt"/>
              <a:buAutoNum type="arabicPeriod"/>
            </a:pPr>
            <a:r>
              <a:rPr lang="en-US" sz="1600" dirty="0">
                <a:latin typeface="Arial" panose="020B0604020202020204" pitchFamily="34" charset="0"/>
                <a:cs typeface="Arial" panose="020B0604020202020204" pitchFamily="34" charset="0"/>
              </a:rPr>
              <a:t>SCFHP sends an eligibility letter to the member with general information on ECM and the name and contact information of their assigned ECM provider.</a:t>
            </a:r>
          </a:p>
          <a:p>
            <a:pPr marL="342900" indent="-342900">
              <a:buFont typeface="+mj-lt"/>
              <a:buAutoNum type="arabicPeriod"/>
            </a:pPr>
            <a:r>
              <a:rPr lang="en-US" sz="1600" dirty="0">
                <a:latin typeface="Arial" panose="020B0604020202020204" pitchFamily="34" charset="0"/>
                <a:cs typeface="Arial" panose="020B0604020202020204" pitchFamily="34" charset="0"/>
              </a:rPr>
              <a:t>SCFHP sends an email to the assigned ECM provider notifying them of the assignment and places the member on the subsequent eligibility file. The ECM provider begins outreach and engagement activities shortly after assignment.</a:t>
            </a:r>
          </a:p>
        </p:txBody>
      </p:sp>
      <p:sp>
        <p:nvSpPr>
          <p:cNvPr id="9" name="Title 1"/>
          <p:cNvSpPr txBox="1">
            <a:spLocks noGrp="1"/>
          </p:cNvSpPr>
          <p:nvPr>
            <p:ph type="title" idx="4294967295"/>
          </p:nvPr>
        </p:nvSpPr>
        <p:spPr>
          <a:xfrm>
            <a:off x="606707" y="484634"/>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377" rtl="0" eaLnBrk="1" latinLnBrk="0" hangingPunct="1">
              <a:lnSpc>
                <a:spcPct val="100000"/>
              </a:lnSpc>
              <a:spcBef>
                <a:spcPct val="0"/>
              </a:spcBef>
              <a:buNone/>
              <a:defRPr sz="4400" b="0" i="0" kern="1200">
                <a:solidFill>
                  <a:srgbClr val="2C2C2C"/>
                </a:solidFill>
                <a:latin typeface="Arial" charset="0"/>
                <a:ea typeface="Arial" charset="0"/>
                <a:cs typeface="Arial" charset="0"/>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2C2C2C"/>
                </a:solidFill>
                <a:effectLst/>
                <a:uLnTx/>
                <a:uFillTx/>
                <a:latin typeface="Arial" panose="020B0604020202020204" pitchFamily="34" charset="0"/>
                <a:ea typeface="Arial" charset="0"/>
                <a:cs typeface="Arial" panose="020B0604020202020204" pitchFamily="34" charset="0"/>
              </a:rPr>
              <a:t>ECM Referral Process</a:t>
            </a:r>
            <a:endParaRPr kumimoji="0" lang="en-US" sz="3200" b="0" i="0" u="none" strike="noStrike" kern="1200" cap="none" spc="0" normalizeH="0" baseline="0" noProof="0" dirty="0">
              <a:ln>
                <a:noFill/>
              </a:ln>
              <a:solidFill>
                <a:srgbClr val="2C2C2C"/>
              </a:solidFill>
              <a:effectLst/>
              <a:uLnTx/>
              <a:uFillTx/>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3369386510"/>
      </p:ext>
    </p:extLst>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4">
      <a:dk1>
        <a:srgbClr val="2A2C2C"/>
      </a:dk1>
      <a:lt1>
        <a:srgbClr val="FFFFFF"/>
      </a:lt1>
      <a:dk2>
        <a:srgbClr val="757B81"/>
      </a:dk2>
      <a:lt2>
        <a:srgbClr val="FFFFFF"/>
      </a:lt2>
      <a:accent1>
        <a:srgbClr val="ED7623"/>
      </a:accent1>
      <a:accent2>
        <a:srgbClr val="00AEA9"/>
      </a:accent2>
      <a:accent3>
        <a:srgbClr val="F8A260"/>
      </a:accent3>
      <a:accent4>
        <a:srgbClr val="62C6C0"/>
      </a:accent4>
      <a:accent5>
        <a:srgbClr val="BFC6C8"/>
      </a:accent5>
      <a:accent6>
        <a:srgbClr val="00AEA9"/>
      </a:accent6>
      <a:hlink>
        <a:srgbClr val="ED7525"/>
      </a:hlink>
      <a:folHlink>
        <a:srgbClr val="F8A2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sz="5400" dirty="0" smtClean="0"/>
        </a:defPPr>
      </a:lstStyle>
    </a:txDef>
  </a:objectDefaults>
  <a:extraClrSchemeLst/>
  <a:extLst>
    <a:ext uri="{05A4C25C-085E-4340-85A3-A5531E510DB2}">
      <thm15:themeFamily xmlns:thm15="http://schemas.microsoft.com/office/thememl/2012/main" name="PowerPoint_Template [Read-Only]" id="{C3C4C6EE-B4B4-4A69-A2E2-DECFE4FF20C8}" vid="{534F2884-A15D-40F7-8DF3-040FE6935DB3}"/>
    </a:ext>
  </a:extLst>
</a:theme>
</file>

<file path=ppt/theme/theme3.xml><?xml version="1.0" encoding="utf-8"?>
<a:theme xmlns:a="http://schemas.openxmlformats.org/drawingml/2006/main" name="2_Office Theme">
  <a:themeElements>
    <a:clrScheme name="Custom 4">
      <a:dk1>
        <a:srgbClr val="2A2C2C"/>
      </a:dk1>
      <a:lt1>
        <a:srgbClr val="FFFFFF"/>
      </a:lt1>
      <a:dk2>
        <a:srgbClr val="757B81"/>
      </a:dk2>
      <a:lt2>
        <a:srgbClr val="FFFFFF"/>
      </a:lt2>
      <a:accent1>
        <a:srgbClr val="ED7623"/>
      </a:accent1>
      <a:accent2>
        <a:srgbClr val="00AEA9"/>
      </a:accent2>
      <a:accent3>
        <a:srgbClr val="F8A260"/>
      </a:accent3>
      <a:accent4>
        <a:srgbClr val="62C6C0"/>
      </a:accent4>
      <a:accent5>
        <a:srgbClr val="BFC6C8"/>
      </a:accent5>
      <a:accent6>
        <a:srgbClr val="00AEA9"/>
      </a:accent6>
      <a:hlink>
        <a:srgbClr val="ED7525"/>
      </a:hlink>
      <a:folHlink>
        <a:srgbClr val="F8A2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sz="5400" dirty="0" smtClean="0"/>
        </a:defPPr>
      </a:lstStyle>
    </a:txDef>
  </a:objectDefaults>
  <a:extraClrSchemeLst/>
  <a:extLst>
    <a:ext uri="{05A4C25C-085E-4340-85A3-A5531E510DB2}">
      <thm15:themeFamily xmlns:thm15="http://schemas.microsoft.com/office/thememl/2012/main" name="HS department PP 2019.8.19" id="{0C9B6AAF-FCEB-41C0-B5F0-FFD92A28C161}" vid="{16250608-8279-4924-BBBF-5B23AE2BA7D3}"/>
    </a:ext>
  </a:extLst>
</a:theme>
</file>

<file path=ppt/theme/theme4.xml><?xml version="1.0" encoding="utf-8"?>
<a:theme xmlns:a="http://schemas.openxmlformats.org/drawingml/2006/main" name="2019.Sourcewise-P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ourcewise ECM Presentation for IHSS Consumer Symposium - June 27" id="{3089104A-928B-40D9-B2C5-BE414199E34F}" vid="{B793FEBB-7A7E-4B87-980A-27048A56FDD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111</TotalTime>
  <Words>3095</Words>
  <Application>Microsoft Macintosh PowerPoint</Application>
  <PresentationFormat>Widescreen</PresentationFormat>
  <Paragraphs>355</Paragraphs>
  <Slides>28</Slides>
  <Notes>28</Notes>
  <HiddenSlides>0</HiddenSlides>
  <MMClips>0</MMClips>
  <ScaleCrop>false</ScaleCrop>
  <HeadingPairs>
    <vt:vector size="8" baseType="variant">
      <vt:variant>
        <vt:lpstr>Fonts Used</vt:lpstr>
      </vt:variant>
      <vt:variant>
        <vt:i4>9</vt:i4>
      </vt:variant>
      <vt:variant>
        <vt:lpstr>Theme</vt:lpstr>
      </vt:variant>
      <vt:variant>
        <vt:i4>4</vt:i4>
      </vt:variant>
      <vt:variant>
        <vt:lpstr>Slide Titles</vt:lpstr>
      </vt:variant>
      <vt:variant>
        <vt:i4>28</vt:i4>
      </vt:variant>
      <vt:variant>
        <vt:lpstr>Custom Shows</vt:lpstr>
      </vt:variant>
      <vt:variant>
        <vt:i4>1</vt:i4>
      </vt:variant>
    </vt:vector>
  </HeadingPairs>
  <TitlesOfParts>
    <vt:vector size="42" baseType="lpstr">
      <vt:lpstr>Aptos</vt:lpstr>
      <vt:lpstr>Arial</vt:lpstr>
      <vt:lpstr>Calibri</vt:lpstr>
      <vt:lpstr>Champagne &amp; Limousines</vt:lpstr>
      <vt:lpstr>Gotham</vt:lpstr>
      <vt:lpstr>Gotham Book</vt:lpstr>
      <vt:lpstr>Maven Pro</vt:lpstr>
      <vt:lpstr>Nunito</vt:lpstr>
      <vt:lpstr>Wingdings</vt:lpstr>
      <vt:lpstr>Momentum</vt:lpstr>
      <vt:lpstr>1_Office Theme</vt:lpstr>
      <vt:lpstr>2_Office Theme</vt:lpstr>
      <vt:lpstr>2019.Sourcewise-PA</vt:lpstr>
      <vt:lpstr>What is CalAIM?</vt:lpstr>
      <vt:lpstr>What if the Managed Care Plan Does Not Cover the desired Community Support? </vt:lpstr>
      <vt:lpstr>Enhanced Care Management (ECM) and Community Supports Overview</vt:lpstr>
      <vt:lpstr>Enhanced Care Management (ECM)</vt:lpstr>
      <vt:lpstr>Enhanced Care Management</vt:lpstr>
      <vt:lpstr>ECM Populations of Focus (POFs)</vt:lpstr>
      <vt:lpstr>Overview of ECM</vt:lpstr>
      <vt:lpstr>ECM Contracted Providers</vt:lpstr>
      <vt:lpstr>ECM Referral Process</vt:lpstr>
      <vt:lpstr>ECM Referral Form</vt:lpstr>
      <vt:lpstr>Community Supports</vt:lpstr>
      <vt:lpstr>Community Supports 2</vt:lpstr>
      <vt:lpstr>Community Supports 3</vt:lpstr>
      <vt:lpstr>Overview of Community Supports</vt:lpstr>
      <vt:lpstr>Services to Prevent Institutionalization</vt:lpstr>
      <vt:lpstr>Services to Prevent Institutionalization – continued </vt:lpstr>
      <vt:lpstr>Community Supports Referral Process</vt:lpstr>
      <vt:lpstr>Grievances &amp; Appeals </vt:lpstr>
      <vt:lpstr>How to File a Grievance/Appeal with the Managed Care Plan? </vt:lpstr>
      <vt:lpstr>How to Request a State Fair Hearing </vt:lpstr>
      <vt:lpstr>Resources for Help During the Process</vt:lpstr>
      <vt:lpstr>Resource Links</vt:lpstr>
      <vt:lpstr>Enhanced Care Management (ECM) - Sourcewise</vt:lpstr>
      <vt:lpstr>Sourcewise Enhanced Care Management</vt:lpstr>
      <vt:lpstr>ECM Sourcewise Team</vt:lpstr>
      <vt:lpstr>Success Story 1: Ms. Jane Doe 65 y/o Spanish/English Speaking Female</vt:lpstr>
      <vt:lpstr>Success Story 2: Ms. Claire 56 y/o English Speaking Female</vt:lpstr>
      <vt:lpstr>Sourcewise Contact Information</vt:lpstr>
      <vt:lpstr>Custom Show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CalAIM?</dc:title>
  <dc:creator>Edith Gong</dc:creator>
  <cp:lastModifiedBy>Michele Mashburn</cp:lastModifiedBy>
  <cp:revision>2</cp:revision>
  <dcterms:created xsi:type="dcterms:W3CDTF">2024-06-26T02:51:32Z</dcterms:created>
  <dcterms:modified xsi:type="dcterms:W3CDTF">2024-06-26T16:40:14Z</dcterms:modified>
</cp:coreProperties>
</file>